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wmf" ContentType="image/x-wmf"/>
  <Default Extension="rels" ContentType="application/vnd.openxmlformats-package.relationships+xml"/>
  <Default Extension="xml" ContentType="application/xml"/>
  <Default Extension="wav" ContentType="audio/wav"/>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309" r:id="rId2"/>
    <p:sldId id="256" r:id="rId3"/>
    <p:sldId id="304" r:id="rId4"/>
    <p:sldId id="258" r:id="rId5"/>
    <p:sldId id="311" r:id="rId6"/>
    <p:sldId id="277" r:id="rId7"/>
    <p:sldId id="299" r:id="rId8"/>
    <p:sldId id="300" r:id="rId9"/>
    <p:sldId id="302" r:id="rId10"/>
    <p:sldId id="303" r:id="rId11"/>
    <p:sldId id="260" r:id="rId12"/>
    <p:sldId id="262" r:id="rId13"/>
    <p:sldId id="312" r:id="rId14"/>
    <p:sldId id="272" r:id="rId15"/>
    <p:sldId id="273" r:id="rId16"/>
    <p:sldId id="278" r:id="rId17"/>
    <p:sldId id="266" r:id="rId18"/>
    <p:sldId id="279" r:id="rId19"/>
    <p:sldId id="289" r:id="rId20"/>
    <p:sldId id="305" r:id="rId21"/>
    <p:sldId id="280" r:id="rId22"/>
    <p:sldId id="282" r:id="rId23"/>
    <p:sldId id="283" r:id="rId24"/>
    <p:sldId id="281" r:id="rId25"/>
    <p:sldId id="307" r:id="rId26"/>
    <p:sldId id="313" r:id="rId27"/>
    <p:sldId id="314" r:id="rId28"/>
    <p:sldId id="284" r:id="rId29"/>
    <p:sldId id="285" r:id="rId30"/>
    <p:sldId id="286" r:id="rId31"/>
    <p:sldId id="292" r:id="rId32"/>
    <p:sldId id="293" r:id="rId33"/>
    <p:sldId id="298" r:id="rId34"/>
    <p:sldId id="294" r:id="rId35"/>
    <p:sldId id="295" r:id="rId36"/>
    <p:sldId id="306" r:id="rId37"/>
    <p:sldId id="315" r:id="rId38"/>
    <p:sldId id="316" r:id="rId39"/>
  </p:sldIdLst>
  <p:sldSz cx="9144000" cy="6858000" type="screen4x3"/>
  <p:notesSz cx="6858000" cy="9144000"/>
  <p:defaultTextStyle>
    <a:defPPr>
      <a:defRPr lang="zh-CN"/>
    </a:defPPr>
    <a:lvl1pPr algn="l" rtl="0" eaLnBrk="0" fontAlgn="base" hangingPunct="0">
      <a:spcBef>
        <a:spcPct val="0"/>
      </a:spcBef>
      <a:spcAft>
        <a:spcPct val="0"/>
      </a:spcAft>
      <a:defRPr kumimoji="1" sz="2800" b="1" kern="1200">
        <a:solidFill>
          <a:schemeClr val="tx1"/>
        </a:solidFill>
        <a:latin typeface="Times New Roman" pitchFamily="18" charset="0"/>
        <a:ea typeface="宋体" pitchFamily="2" charset="-122"/>
        <a:cs typeface="+mn-cs"/>
      </a:defRPr>
    </a:lvl1pPr>
    <a:lvl2pPr marL="457200" algn="l" rtl="0" eaLnBrk="0" fontAlgn="base" hangingPunct="0">
      <a:spcBef>
        <a:spcPct val="0"/>
      </a:spcBef>
      <a:spcAft>
        <a:spcPct val="0"/>
      </a:spcAft>
      <a:defRPr kumimoji="1" sz="2800" b="1" kern="1200">
        <a:solidFill>
          <a:schemeClr val="tx1"/>
        </a:solidFill>
        <a:latin typeface="Times New Roman" pitchFamily="18" charset="0"/>
        <a:ea typeface="宋体" pitchFamily="2" charset="-122"/>
        <a:cs typeface="+mn-cs"/>
      </a:defRPr>
    </a:lvl2pPr>
    <a:lvl3pPr marL="914400" algn="l" rtl="0" eaLnBrk="0" fontAlgn="base" hangingPunct="0">
      <a:spcBef>
        <a:spcPct val="0"/>
      </a:spcBef>
      <a:spcAft>
        <a:spcPct val="0"/>
      </a:spcAft>
      <a:defRPr kumimoji="1" sz="2800" b="1" kern="1200">
        <a:solidFill>
          <a:schemeClr val="tx1"/>
        </a:solidFill>
        <a:latin typeface="Times New Roman" pitchFamily="18" charset="0"/>
        <a:ea typeface="宋体" pitchFamily="2" charset="-122"/>
        <a:cs typeface="+mn-cs"/>
      </a:defRPr>
    </a:lvl3pPr>
    <a:lvl4pPr marL="1371600" algn="l" rtl="0" eaLnBrk="0" fontAlgn="base" hangingPunct="0">
      <a:spcBef>
        <a:spcPct val="0"/>
      </a:spcBef>
      <a:spcAft>
        <a:spcPct val="0"/>
      </a:spcAft>
      <a:defRPr kumimoji="1" sz="2800" b="1" kern="1200">
        <a:solidFill>
          <a:schemeClr val="tx1"/>
        </a:solidFill>
        <a:latin typeface="Times New Roman" pitchFamily="18" charset="0"/>
        <a:ea typeface="宋体" pitchFamily="2" charset="-122"/>
        <a:cs typeface="+mn-cs"/>
      </a:defRPr>
    </a:lvl4pPr>
    <a:lvl5pPr marL="1828800" algn="l" rtl="0" eaLnBrk="0" fontAlgn="base" hangingPunct="0">
      <a:spcBef>
        <a:spcPct val="0"/>
      </a:spcBef>
      <a:spcAft>
        <a:spcPct val="0"/>
      </a:spcAft>
      <a:defRPr kumimoji="1" sz="2800" b="1" kern="1200">
        <a:solidFill>
          <a:schemeClr val="tx1"/>
        </a:solidFill>
        <a:latin typeface="Times New Roman" pitchFamily="18" charset="0"/>
        <a:ea typeface="宋体" pitchFamily="2" charset="-122"/>
        <a:cs typeface="+mn-cs"/>
      </a:defRPr>
    </a:lvl5pPr>
    <a:lvl6pPr marL="2286000" algn="l" defTabSz="914400" rtl="0" eaLnBrk="1" latinLnBrk="0" hangingPunct="1">
      <a:defRPr kumimoji="1" sz="2800" b="1" kern="1200">
        <a:solidFill>
          <a:schemeClr val="tx1"/>
        </a:solidFill>
        <a:latin typeface="Times New Roman" pitchFamily="18" charset="0"/>
        <a:ea typeface="宋体" pitchFamily="2" charset="-122"/>
        <a:cs typeface="+mn-cs"/>
      </a:defRPr>
    </a:lvl6pPr>
    <a:lvl7pPr marL="2743200" algn="l" defTabSz="914400" rtl="0" eaLnBrk="1" latinLnBrk="0" hangingPunct="1">
      <a:defRPr kumimoji="1" sz="2800" b="1" kern="1200">
        <a:solidFill>
          <a:schemeClr val="tx1"/>
        </a:solidFill>
        <a:latin typeface="Times New Roman" pitchFamily="18" charset="0"/>
        <a:ea typeface="宋体" pitchFamily="2" charset="-122"/>
        <a:cs typeface="+mn-cs"/>
      </a:defRPr>
    </a:lvl7pPr>
    <a:lvl8pPr marL="3200400" algn="l" defTabSz="914400" rtl="0" eaLnBrk="1" latinLnBrk="0" hangingPunct="1">
      <a:defRPr kumimoji="1" sz="2800" b="1" kern="1200">
        <a:solidFill>
          <a:schemeClr val="tx1"/>
        </a:solidFill>
        <a:latin typeface="Times New Roman" pitchFamily="18" charset="0"/>
        <a:ea typeface="宋体" pitchFamily="2" charset="-122"/>
        <a:cs typeface="+mn-cs"/>
      </a:defRPr>
    </a:lvl8pPr>
    <a:lvl9pPr marL="3657600" algn="l" defTabSz="914400" rtl="0" eaLnBrk="1" latinLnBrk="0" hangingPunct="1">
      <a:defRPr kumimoji="1" sz="2800" b="1" kern="1200">
        <a:solidFill>
          <a:schemeClr val="tx1"/>
        </a:solidFill>
        <a:latin typeface="Times New Roman" pitchFamily="18"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00"/>
    <a:srgbClr val="FF9900"/>
    <a:srgbClr val="FFFFCC"/>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12" autoAdjust="0"/>
    <p:restoredTop sz="93594" autoAdjust="0"/>
  </p:normalViewPr>
  <p:slideViewPr>
    <p:cSldViewPr>
      <p:cViewPr varScale="1">
        <p:scale>
          <a:sx n="85" d="100"/>
          <a:sy n="85" d="100"/>
        </p:scale>
        <p:origin x="571" y="53"/>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1260"/>
    </p:cViewPr>
  </p:sorterViewPr>
  <p:notesViewPr>
    <p:cSldViewPr>
      <p:cViewPr varScale="1">
        <p:scale>
          <a:sx n="117" d="100"/>
          <a:sy n="117" d="100"/>
        </p:scale>
        <p:origin x="2960" y="1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image" Target="../media/image1.emf"/><Relationship Id="rId5" Type="http://schemas.openxmlformats.org/officeDocument/2006/relationships/image" Target="../media/image5.emf"/><Relationship Id="rId4"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image" Target="../media/image61.e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64.emf"/><Relationship Id="rId1" Type="http://schemas.openxmlformats.org/officeDocument/2006/relationships/image" Target="../media/image63.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image" Target="../media/image65.emf"/></Relationships>
</file>

<file path=ppt/drawings/_rels/vmlDrawing13.vml.rels><?xml version="1.0" encoding="UTF-8" standalone="yes"?>
<Relationships xmlns="http://schemas.openxmlformats.org/package/2006/relationships"><Relationship Id="rId8" Type="http://schemas.openxmlformats.org/officeDocument/2006/relationships/image" Target="../media/image74.emf"/><Relationship Id="rId3" Type="http://schemas.openxmlformats.org/officeDocument/2006/relationships/image" Target="../media/image69.emf"/><Relationship Id="rId7" Type="http://schemas.openxmlformats.org/officeDocument/2006/relationships/image" Target="../media/image73.emf"/><Relationship Id="rId2" Type="http://schemas.openxmlformats.org/officeDocument/2006/relationships/image" Target="../media/image68.emf"/><Relationship Id="rId1" Type="http://schemas.openxmlformats.org/officeDocument/2006/relationships/image" Target="../media/image67.emf"/><Relationship Id="rId6" Type="http://schemas.openxmlformats.org/officeDocument/2006/relationships/image" Target="../media/image72.emf"/><Relationship Id="rId5" Type="http://schemas.openxmlformats.org/officeDocument/2006/relationships/image" Target="../media/image71.emf"/><Relationship Id="rId4" Type="http://schemas.openxmlformats.org/officeDocument/2006/relationships/image" Target="../media/image70.emf"/></Relationships>
</file>

<file path=ppt/drawings/_rels/vmlDrawing14.vml.rels><?xml version="1.0" encoding="UTF-8" standalone="yes"?>
<Relationships xmlns="http://schemas.openxmlformats.org/package/2006/relationships"><Relationship Id="rId3" Type="http://schemas.openxmlformats.org/officeDocument/2006/relationships/image" Target="../media/image77.emf"/><Relationship Id="rId2" Type="http://schemas.openxmlformats.org/officeDocument/2006/relationships/image" Target="../media/image76.emf"/><Relationship Id="rId1" Type="http://schemas.openxmlformats.org/officeDocument/2006/relationships/image" Target="../media/image75.emf"/><Relationship Id="rId6" Type="http://schemas.openxmlformats.org/officeDocument/2006/relationships/image" Target="../media/image80.emf"/><Relationship Id="rId5" Type="http://schemas.openxmlformats.org/officeDocument/2006/relationships/image" Target="../media/image79.emf"/><Relationship Id="rId4" Type="http://schemas.openxmlformats.org/officeDocument/2006/relationships/image" Target="../media/image78.emf"/></Relationships>
</file>

<file path=ppt/drawings/_rels/vmlDrawing15.v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image" Target="../media/image82.emf"/><Relationship Id="rId1" Type="http://schemas.openxmlformats.org/officeDocument/2006/relationships/image" Target="../media/image81.emf"/><Relationship Id="rId5" Type="http://schemas.openxmlformats.org/officeDocument/2006/relationships/image" Target="../media/image85.emf"/><Relationship Id="rId4" Type="http://schemas.openxmlformats.org/officeDocument/2006/relationships/image" Target="../media/image84.emf"/></Relationships>
</file>

<file path=ppt/drawings/_rels/vmlDrawing16.v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image" Target="../media/image82.emf"/><Relationship Id="rId1" Type="http://schemas.openxmlformats.org/officeDocument/2006/relationships/image" Target="../media/image81.emf"/><Relationship Id="rId5" Type="http://schemas.openxmlformats.org/officeDocument/2006/relationships/image" Target="../media/image85.emf"/><Relationship Id="rId4" Type="http://schemas.openxmlformats.org/officeDocument/2006/relationships/image" Target="../media/image84.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86.wmf"/></Relationships>
</file>

<file path=ppt/drawings/_rels/vmlDrawing18.vml.rels><?xml version="1.0" encoding="UTF-8" standalone="yes"?>
<Relationships xmlns="http://schemas.openxmlformats.org/package/2006/relationships"><Relationship Id="rId3" Type="http://schemas.openxmlformats.org/officeDocument/2006/relationships/image" Target="../media/image89.emf"/><Relationship Id="rId7" Type="http://schemas.openxmlformats.org/officeDocument/2006/relationships/image" Target="../media/image93.emf"/><Relationship Id="rId2" Type="http://schemas.openxmlformats.org/officeDocument/2006/relationships/image" Target="../media/image88.emf"/><Relationship Id="rId1" Type="http://schemas.openxmlformats.org/officeDocument/2006/relationships/image" Target="../media/image87.emf"/><Relationship Id="rId6" Type="http://schemas.openxmlformats.org/officeDocument/2006/relationships/image" Target="../media/image92.emf"/><Relationship Id="rId5" Type="http://schemas.openxmlformats.org/officeDocument/2006/relationships/image" Target="../media/image91.emf"/><Relationship Id="rId4" Type="http://schemas.openxmlformats.org/officeDocument/2006/relationships/image" Target="../media/image90.emf"/></Relationships>
</file>

<file path=ppt/drawings/_rels/vmlDrawing19.vml.rels><?xml version="1.0" encoding="UTF-8" standalone="yes"?>
<Relationships xmlns="http://schemas.openxmlformats.org/package/2006/relationships"><Relationship Id="rId3" Type="http://schemas.openxmlformats.org/officeDocument/2006/relationships/image" Target="../media/image96.emf"/><Relationship Id="rId2" Type="http://schemas.openxmlformats.org/officeDocument/2006/relationships/image" Target="../media/image95.emf"/><Relationship Id="rId1" Type="http://schemas.openxmlformats.org/officeDocument/2006/relationships/image" Target="../media/image94.emf"/><Relationship Id="rId4" Type="http://schemas.openxmlformats.org/officeDocument/2006/relationships/image" Target="../media/image97.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image" Target="../media/image6.emf"/><Relationship Id="rId5" Type="http://schemas.openxmlformats.org/officeDocument/2006/relationships/image" Target="../media/image10.emf"/><Relationship Id="rId4" Type="http://schemas.openxmlformats.org/officeDocument/2006/relationships/image" Target="../media/image9.emf"/></Relationships>
</file>

<file path=ppt/drawings/_rels/vmlDrawing20.vml.rels><?xml version="1.0" encoding="UTF-8" standalone="yes"?>
<Relationships xmlns="http://schemas.openxmlformats.org/package/2006/relationships"><Relationship Id="rId8" Type="http://schemas.openxmlformats.org/officeDocument/2006/relationships/image" Target="../media/image105.emf"/><Relationship Id="rId3" Type="http://schemas.openxmlformats.org/officeDocument/2006/relationships/image" Target="../media/image100.emf"/><Relationship Id="rId7" Type="http://schemas.openxmlformats.org/officeDocument/2006/relationships/image" Target="../media/image104.emf"/><Relationship Id="rId12" Type="http://schemas.openxmlformats.org/officeDocument/2006/relationships/image" Target="../media/image109.emf"/><Relationship Id="rId2" Type="http://schemas.openxmlformats.org/officeDocument/2006/relationships/image" Target="../media/image99.emf"/><Relationship Id="rId1" Type="http://schemas.openxmlformats.org/officeDocument/2006/relationships/image" Target="../media/image98.emf"/><Relationship Id="rId6" Type="http://schemas.openxmlformats.org/officeDocument/2006/relationships/image" Target="../media/image103.emf"/><Relationship Id="rId11" Type="http://schemas.openxmlformats.org/officeDocument/2006/relationships/image" Target="../media/image108.emf"/><Relationship Id="rId5" Type="http://schemas.openxmlformats.org/officeDocument/2006/relationships/image" Target="../media/image102.emf"/><Relationship Id="rId10" Type="http://schemas.openxmlformats.org/officeDocument/2006/relationships/image" Target="../media/image107.emf"/><Relationship Id="rId4" Type="http://schemas.openxmlformats.org/officeDocument/2006/relationships/image" Target="../media/image101.emf"/><Relationship Id="rId9" Type="http://schemas.openxmlformats.org/officeDocument/2006/relationships/image" Target="../media/image106.emf"/></Relationships>
</file>

<file path=ppt/drawings/_rels/vmlDrawing21.vml.rels><?xml version="1.0" encoding="UTF-8" standalone="yes"?>
<Relationships xmlns="http://schemas.openxmlformats.org/package/2006/relationships"><Relationship Id="rId8" Type="http://schemas.openxmlformats.org/officeDocument/2006/relationships/image" Target="../media/image117.emf"/><Relationship Id="rId3" Type="http://schemas.openxmlformats.org/officeDocument/2006/relationships/image" Target="../media/image112.emf"/><Relationship Id="rId7" Type="http://schemas.openxmlformats.org/officeDocument/2006/relationships/image" Target="../media/image116.emf"/><Relationship Id="rId2" Type="http://schemas.openxmlformats.org/officeDocument/2006/relationships/image" Target="../media/image111.emf"/><Relationship Id="rId1" Type="http://schemas.openxmlformats.org/officeDocument/2006/relationships/image" Target="../media/image110.emf"/><Relationship Id="rId6" Type="http://schemas.openxmlformats.org/officeDocument/2006/relationships/image" Target="../media/image115.emf"/><Relationship Id="rId5" Type="http://schemas.openxmlformats.org/officeDocument/2006/relationships/image" Target="../media/image114.emf"/><Relationship Id="rId4" Type="http://schemas.openxmlformats.org/officeDocument/2006/relationships/image" Target="../media/image113.emf"/></Relationships>
</file>

<file path=ppt/drawings/_rels/vmlDrawing22.vml.rels><?xml version="1.0" encoding="UTF-8" standalone="yes"?>
<Relationships xmlns="http://schemas.openxmlformats.org/package/2006/relationships"><Relationship Id="rId8" Type="http://schemas.openxmlformats.org/officeDocument/2006/relationships/image" Target="../media/image125.emf"/><Relationship Id="rId3" Type="http://schemas.openxmlformats.org/officeDocument/2006/relationships/image" Target="../media/image120.emf"/><Relationship Id="rId7" Type="http://schemas.openxmlformats.org/officeDocument/2006/relationships/image" Target="../media/image124.emf"/><Relationship Id="rId2" Type="http://schemas.openxmlformats.org/officeDocument/2006/relationships/image" Target="../media/image119.emf"/><Relationship Id="rId1" Type="http://schemas.openxmlformats.org/officeDocument/2006/relationships/image" Target="../media/image118.emf"/><Relationship Id="rId6" Type="http://schemas.openxmlformats.org/officeDocument/2006/relationships/image" Target="../media/image123.emf"/><Relationship Id="rId5" Type="http://schemas.openxmlformats.org/officeDocument/2006/relationships/image" Target="../media/image122.emf"/><Relationship Id="rId4" Type="http://schemas.openxmlformats.org/officeDocument/2006/relationships/image" Target="../media/image121.emf"/></Relationships>
</file>

<file path=ppt/drawings/_rels/vmlDrawing23.vml.rels><?xml version="1.0" encoding="UTF-8" standalone="yes"?>
<Relationships xmlns="http://schemas.openxmlformats.org/package/2006/relationships"><Relationship Id="rId3" Type="http://schemas.openxmlformats.org/officeDocument/2006/relationships/image" Target="../media/image128.emf"/><Relationship Id="rId2" Type="http://schemas.openxmlformats.org/officeDocument/2006/relationships/image" Target="../media/image127.emf"/><Relationship Id="rId1" Type="http://schemas.openxmlformats.org/officeDocument/2006/relationships/image" Target="../media/image126.emf"/><Relationship Id="rId5" Type="http://schemas.openxmlformats.org/officeDocument/2006/relationships/image" Target="../media/image130.emf"/><Relationship Id="rId4" Type="http://schemas.openxmlformats.org/officeDocument/2006/relationships/image" Target="../media/image129.emf"/></Relationships>
</file>

<file path=ppt/drawings/_rels/vmlDrawing24.vml.rels><?xml version="1.0" encoding="UTF-8" standalone="yes"?>
<Relationships xmlns="http://schemas.openxmlformats.org/package/2006/relationships"><Relationship Id="rId8" Type="http://schemas.openxmlformats.org/officeDocument/2006/relationships/image" Target="../media/image138.emf"/><Relationship Id="rId3" Type="http://schemas.openxmlformats.org/officeDocument/2006/relationships/image" Target="../media/image133.emf"/><Relationship Id="rId7" Type="http://schemas.openxmlformats.org/officeDocument/2006/relationships/image" Target="../media/image137.emf"/><Relationship Id="rId2" Type="http://schemas.openxmlformats.org/officeDocument/2006/relationships/image" Target="../media/image132.emf"/><Relationship Id="rId1" Type="http://schemas.openxmlformats.org/officeDocument/2006/relationships/image" Target="../media/image131.emf"/><Relationship Id="rId6" Type="http://schemas.openxmlformats.org/officeDocument/2006/relationships/image" Target="../media/image136.emf"/><Relationship Id="rId5" Type="http://schemas.openxmlformats.org/officeDocument/2006/relationships/image" Target="../media/image135.emf"/><Relationship Id="rId4" Type="http://schemas.openxmlformats.org/officeDocument/2006/relationships/image" Target="../media/image134.emf"/></Relationships>
</file>

<file path=ppt/drawings/_rels/vmlDrawing3.vml.rels><?xml version="1.0" encoding="UTF-8" standalone="yes"?>
<Relationships xmlns="http://schemas.openxmlformats.org/package/2006/relationships"><Relationship Id="rId8" Type="http://schemas.openxmlformats.org/officeDocument/2006/relationships/image" Target="../media/image26.emf"/><Relationship Id="rId3" Type="http://schemas.openxmlformats.org/officeDocument/2006/relationships/image" Target="../media/image21.emf"/><Relationship Id="rId7" Type="http://schemas.openxmlformats.org/officeDocument/2006/relationships/image" Target="../media/image25.emf"/><Relationship Id="rId2" Type="http://schemas.openxmlformats.org/officeDocument/2006/relationships/image" Target="../media/image20.emf"/><Relationship Id="rId1" Type="http://schemas.openxmlformats.org/officeDocument/2006/relationships/image" Target="../media/image19.emf"/><Relationship Id="rId6" Type="http://schemas.openxmlformats.org/officeDocument/2006/relationships/image" Target="../media/image24.emf"/><Relationship Id="rId11" Type="http://schemas.openxmlformats.org/officeDocument/2006/relationships/image" Target="../media/image29.emf"/><Relationship Id="rId5" Type="http://schemas.openxmlformats.org/officeDocument/2006/relationships/image" Target="../media/image23.emf"/><Relationship Id="rId10" Type="http://schemas.openxmlformats.org/officeDocument/2006/relationships/image" Target="../media/image28.emf"/><Relationship Id="rId4" Type="http://schemas.openxmlformats.org/officeDocument/2006/relationships/image" Target="../media/image22.emf"/><Relationship Id="rId9" Type="http://schemas.openxmlformats.org/officeDocument/2006/relationships/image" Target="../media/image27.emf"/></Relationships>
</file>

<file path=ppt/drawings/_rels/vmlDrawing4.v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32.emf"/><Relationship Id="rId7" Type="http://schemas.openxmlformats.org/officeDocument/2006/relationships/image" Target="../media/image36.emf"/><Relationship Id="rId2" Type="http://schemas.openxmlformats.org/officeDocument/2006/relationships/image" Target="../media/image31.emf"/><Relationship Id="rId1" Type="http://schemas.openxmlformats.org/officeDocument/2006/relationships/image" Target="../media/image30.emf"/><Relationship Id="rId6" Type="http://schemas.openxmlformats.org/officeDocument/2006/relationships/image" Target="../media/image35.emf"/><Relationship Id="rId5" Type="http://schemas.openxmlformats.org/officeDocument/2006/relationships/image" Target="../media/image34.emf"/><Relationship Id="rId10" Type="http://schemas.openxmlformats.org/officeDocument/2006/relationships/image" Target="../media/image39.emf"/><Relationship Id="rId4" Type="http://schemas.openxmlformats.org/officeDocument/2006/relationships/image" Target="../media/image33.emf"/><Relationship Id="rId9" Type="http://schemas.openxmlformats.org/officeDocument/2006/relationships/image" Target="../media/image38.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image" Target="../media/image40.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image" Target="../media/image43.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48.emf"/><Relationship Id="rId1" Type="http://schemas.openxmlformats.org/officeDocument/2006/relationships/image" Target="../media/image47.emf"/><Relationship Id="rId6" Type="http://schemas.openxmlformats.org/officeDocument/2006/relationships/image" Target="../media/image52.emf"/><Relationship Id="rId5" Type="http://schemas.openxmlformats.org/officeDocument/2006/relationships/image" Target="../media/image51.emf"/><Relationship Id="rId4" Type="http://schemas.openxmlformats.org/officeDocument/2006/relationships/image" Target="../media/image50.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image" Target="../media/image53.emf"/></Relationships>
</file>

<file path=ppt/drawings/_rels/vmlDrawing9.v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6.emf"/><Relationship Id="rId1" Type="http://schemas.openxmlformats.org/officeDocument/2006/relationships/image" Target="../media/image55.emf"/><Relationship Id="rId6" Type="http://schemas.openxmlformats.org/officeDocument/2006/relationships/image" Target="../media/image60.emf"/><Relationship Id="rId5" Type="http://schemas.openxmlformats.org/officeDocument/2006/relationships/image" Target="../media/image59.emf"/><Relationship Id="rId4" Type="http://schemas.openxmlformats.org/officeDocument/2006/relationships/image" Target="../media/image58.emf"/></Relationships>
</file>

<file path=ppt/media/audio1.wav>
</file>

<file path=ppt/media/image11.jpeg>
</file>

<file path=ppt/media/image12.jpeg>
</file>

<file path=ppt/media/image13.jpeg>
</file>

<file path=ppt/media/image139.jpeg>
</file>

<file path=ppt/media/image14.jpeg>
</file>

<file path=ppt/media/image140.jpeg>
</file>

<file path=ppt/media/image15.jpeg>
</file>

<file path=ppt/media/image16.jpeg>
</file>

<file path=ppt/media/image17.jpeg>
</file>

<file path=ppt/media/image18.jpeg>
</file>

<file path=ppt/media/image42.png>
</file>

<file path=ppt/media/image45.png>
</file>

<file path=ppt/media/image46.jpeg>
</file>

<file path=ppt/media/image86.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03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a:p>
        </p:txBody>
      </p:sp>
      <p:sp>
        <p:nvSpPr>
          <p:cNvPr id="44035"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en-US"/>
          </a:p>
        </p:txBody>
      </p:sp>
      <p:sp>
        <p:nvSpPr>
          <p:cNvPr id="3686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403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a:p>
        </p:txBody>
      </p:sp>
      <p:sp>
        <p:nvSpPr>
          <p:cNvPr id="4403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1BA52859-38DD-41B8-BA7E-5B2C74080574}" type="slidenum">
              <a:rPr lang="en-US" altLang="zh-CN"/>
              <a:pPr>
                <a:defRPr/>
              </a:pPr>
              <a:t>‹#›</a:t>
            </a:fld>
            <a:endParaRPr lang="en-US" altLang="zh-CN"/>
          </a:p>
        </p:txBody>
      </p:sp>
    </p:spTree>
    <p:extLst>
      <p:ext uri="{BB962C8B-B14F-4D97-AF65-F5344CB8AC3E}">
        <p14:creationId xmlns:p14="http://schemas.microsoft.com/office/powerpoint/2010/main" val="315149257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itchFamily="18" charset="0"/>
                <a:ea typeface="宋体" pitchFamily="2" charset="-122"/>
              </a:defRPr>
            </a:lvl1pPr>
            <a:lvl2pPr marL="742950" indent="-285750">
              <a:spcBef>
                <a:spcPct val="30000"/>
              </a:spcBef>
              <a:defRPr kumimoji="1" sz="1200">
                <a:solidFill>
                  <a:schemeClr val="tx1"/>
                </a:solidFill>
                <a:latin typeface="Times New Roman" pitchFamily="18" charset="0"/>
                <a:ea typeface="宋体" pitchFamily="2" charset="-122"/>
              </a:defRPr>
            </a:lvl2pPr>
            <a:lvl3pPr marL="1143000" indent="-228600">
              <a:spcBef>
                <a:spcPct val="30000"/>
              </a:spcBef>
              <a:defRPr kumimoji="1" sz="1200">
                <a:solidFill>
                  <a:schemeClr val="tx1"/>
                </a:solidFill>
                <a:latin typeface="Times New Roman" pitchFamily="18" charset="0"/>
                <a:ea typeface="宋体" pitchFamily="2" charset="-122"/>
              </a:defRPr>
            </a:lvl3pPr>
            <a:lvl4pPr marL="1600200" indent="-228600">
              <a:spcBef>
                <a:spcPct val="30000"/>
              </a:spcBef>
              <a:defRPr kumimoji="1" sz="1200">
                <a:solidFill>
                  <a:schemeClr val="tx1"/>
                </a:solidFill>
                <a:latin typeface="Times New Roman" pitchFamily="18" charset="0"/>
                <a:ea typeface="宋体" pitchFamily="2" charset="-122"/>
              </a:defRPr>
            </a:lvl4pPr>
            <a:lvl5pPr marL="2057400" indent="-228600">
              <a:spcBef>
                <a:spcPct val="30000"/>
              </a:spcBef>
              <a:defRPr kumimoji="1" sz="1200">
                <a:solidFill>
                  <a:schemeClr val="tx1"/>
                </a:solidFill>
                <a:latin typeface="Times New Roman" pitchFamily="18" charset="0"/>
                <a:ea typeface="宋体" pitchFamily="2" charset="-122"/>
              </a:defRPr>
            </a:lvl5pPr>
            <a:lvl6pPr marL="25146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6pPr>
            <a:lvl7pPr marL="29718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7pPr>
            <a:lvl8pPr marL="34290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8pPr>
            <a:lvl9pPr marL="38862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9pPr>
          </a:lstStyle>
          <a:p>
            <a:pPr>
              <a:spcBef>
                <a:spcPct val="0"/>
              </a:spcBef>
            </a:pPr>
            <a:fld id="{8222E2E6-DC46-4DA2-954D-E61DD4F3251D}" type="slidenum">
              <a:rPr lang="en-US" altLang="zh-CN" smtClean="0"/>
              <a:pPr>
                <a:spcBef>
                  <a:spcPct val="0"/>
                </a:spcBef>
              </a:pPr>
              <a:t>2</a:t>
            </a:fld>
            <a:endParaRPr lang="en-US" altLang="zh-CN"/>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itchFamily="18" charset="0"/>
                <a:ea typeface="宋体" pitchFamily="2" charset="-122"/>
              </a:defRPr>
            </a:lvl1pPr>
            <a:lvl2pPr marL="742950" indent="-285750">
              <a:spcBef>
                <a:spcPct val="30000"/>
              </a:spcBef>
              <a:defRPr kumimoji="1" sz="1200">
                <a:solidFill>
                  <a:schemeClr val="tx1"/>
                </a:solidFill>
                <a:latin typeface="Times New Roman" pitchFamily="18" charset="0"/>
                <a:ea typeface="宋体" pitchFamily="2" charset="-122"/>
              </a:defRPr>
            </a:lvl2pPr>
            <a:lvl3pPr marL="1143000" indent="-228600">
              <a:spcBef>
                <a:spcPct val="30000"/>
              </a:spcBef>
              <a:defRPr kumimoji="1" sz="1200">
                <a:solidFill>
                  <a:schemeClr val="tx1"/>
                </a:solidFill>
                <a:latin typeface="Times New Roman" pitchFamily="18" charset="0"/>
                <a:ea typeface="宋体" pitchFamily="2" charset="-122"/>
              </a:defRPr>
            </a:lvl3pPr>
            <a:lvl4pPr marL="1600200" indent="-228600">
              <a:spcBef>
                <a:spcPct val="30000"/>
              </a:spcBef>
              <a:defRPr kumimoji="1" sz="1200">
                <a:solidFill>
                  <a:schemeClr val="tx1"/>
                </a:solidFill>
                <a:latin typeface="Times New Roman" pitchFamily="18" charset="0"/>
                <a:ea typeface="宋体" pitchFamily="2" charset="-122"/>
              </a:defRPr>
            </a:lvl4pPr>
            <a:lvl5pPr marL="2057400" indent="-228600">
              <a:spcBef>
                <a:spcPct val="30000"/>
              </a:spcBef>
              <a:defRPr kumimoji="1" sz="1200">
                <a:solidFill>
                  <a:schemeClr val="tx1"/>
                </a:solidFill>
                <a:latin typeface="Times New Roman" pitchFamily="18" charset="0"/>
                <a:ea typeface="宋体" pitchFamily="2" charset="-122"/>
              </a:defRPr>
            </a:lvl5pPr>
            <a:lvl6pPr marL="25146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6pPr>
            <a:lvl7pPr marL="29718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7pPr>
            <a:lvl8pPr marL="34290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8pPr>
            <a:lvl9pPr marL="38862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9pPr>
          </a:lstStyle>
          <a:p>
            <a:pPr>
              <a:spcBef>
                <a:spcPct val="0"/>
              </a:spcBef>
            </a:pPr>
            <a:fld id="{D85311FD-50AA-4196-9BEB-44964BA20026}" type="slidenum">
              <a:rPr lang="en-US" altLang="zh-CN" smtClean="0"/>
              <a:pPr>
                <a:spcBef>
                  <a:spcPct val="0"/>
                </a:spcBef>
              </a:pPr>
              <a:t>4</a:t>
            </a:fld>
            <a:endParaRPr lang="en-US" altLang="zh-CN"/>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itchFamily="18" charset="0"/>
                <a:ea typeface="宋体" pitchFamily="2" charset="-122"/>
              </a:defRPr>
            </a:lvl1pPr>
            <a:lvl2pPr marL="742950" indent="-285750">
              <a:spcBef>
                <a:spcPct val="30000"/>
              </a:spcBef>
              <a:defRPr kumimoji="1" sz="1200">
                <a:solidFill>
                  <a:schemeClr val="tx1"/>
                </a:solidFill>
                <a:latin typeface="Times New Roman" pitchFamily="18" charset="0"/>
                <a:ea typeface="宋体" pitchFamily="2" charset="-122"/>
              </a:defRPr>
            </a:lvl2pPr>
            <a:lvl3pPr marL="1143000" indent="-228600">
              <a:spcBef>
                <a:spcPct val="30000"/>
              </a:spcBef>
              <a:defRPr kumimoji="1" sz="1200">
                <a:solidFill>
                  <a:schemeClr val="tx1"/>
                </a:solidFill>
                <a:latin typeface="Times New Roman" pitchFamily="18" charset="0"/>
                <a:ea typeface="宋体" pitchFamily="2" charset="-122"/>
              </a:defRPr>
            </a:lvl3pPr>
            <a:lvl4pPr marL="1600200" indent="-228600">
              <a:spcBef>
                <a:spcPct val="30000"/>
              </a:spcBef>
              <a:defRPr kumimoji="1" sz="1200">
                <a:solidFill>
                  <a:schemeClr val="tx1"/>
                </a:solidFill>
                <a:latin typeface="Times New Roman" pitchFamily="18" charset="0"/>
                <a:ea typeface="宋体" pitchFamily="2" charset="-122"/>
              </a:defRPr>
            </a:lvl4pPr>
            <a:lvl5pPr marL="2057400" indent="-228600">
              <a:spcBef>
                <a:spcPct val="30000"/>
              </a:spcBef>
              <a:defRPr kumimoji="1" sz="1200">
                <a:solidFill>
                  <a:schemeClr val="tx1"/>
                </a:solidFill>
                <a:latin typeface="Times New Roman" pitchFamily="18" charset="0"/>
                <a:ea typeface="宋体" pitchFamily="2" charset="-122"/>
              </a:defRPr>
            </a:lvl5pPr>
            <a:lvl6pPr marL="25146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6pPr>
            <a:lvl7pPr marL="29718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7pPr>
            <a:lvl8pPr marL="34290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8pPr>
            <a:lvl9pPr marL="38862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9pPr>
          </a:lstStyle>
          <a:p>
            <a:pPr>
              <a:spcBef>
                <a:spcPct val="0"/>
              </a:spcBef>
            </a:pPr>
            <a:fld id="{EC56E770-B851-4F7A-9C42-2AEEF099C0E2}" type="slidenum">
              <a:rPr lang="en-US" altLang="zh-CN" smtClean="0"/>
              <a:pPr>
                <a:spcBef>
                  <a:spcPct val="0"/>
                </a:spcBef>
              </a:pPr>
              <a:t>6</a:t>
            </a:fld>
            <a:endParaRPr lang="en-US" altLang="zh-CN"/>
          </a:p>
        </p:txBody>
      </p:sp>
      <p:sp>
        <p:nvSpPr>
          <p:cNvPr id="39939" name="Rectangle 2"/>
          <p:cNvSpPr>
            <a:spLocks noGrp="1" noRot="1" noChangeAspect="1" noChangeArrowheads="1" noTextEdit="1"/>
          </p:cNvSpPr>
          <p:nvPr>
            <p:ph type="sldImg"/>
          </p:nvPr>
        </p:nvSpPr>
        <p:spPr>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itchFamily="18" charset="0"/>
                <a:ea typeface="宋体" pitchFamily="2" charset="-122"/>
              </a:defRPr>
            </a:lvl1pPr>
            <a:lvl2pPr marL="742950" indent="-285750">
              <a:spcBef>
                <a:spcPct val="30000"/>
              </a:spcBef>
              <a:defRPr kumimoji="1" sz="1200">
                <a:solidFill>
                  <a:schemeClr val="tx1"/>
                </a:solidFill>
                <a:latin typeface="Times New Roman" pitchFamily="18" charset="0"/>
                <a:ea typeface="宋体" pitchFamily="2" charset="-122"/>
              </a:defRPr>
            </a:lvl2pPr>
            <a:lvl3pPr marL="1143000" indent="-228600">
              <a:spcBef>
                <a:spcPct val="30000"/>
              </a:spcBef>
              <a:defRPr kumimoji="1" sz="1200">
                <a:solidFill>
                  <a:schemeClr val="tx1"/>
                </a:solidFill>
                <a:latin typeface="Times New Roman" pitchFamily="18" charset="0"/>
                <a:ea typeface="宋体" pitchFamily="2" charset="-122"/>
              </a:defRPr>
            </a:lvl3pPr>
            <a:lvl4pPr marL="1600200" indent="-228600">
              <a:spcBef>
                <a:spcPct val="30000"/>
              </a:spcBef>
              <a:defRPr kumimoji="1" sz="1200">
                <a:solidFill>
                  <a:schemeClr val="tx1"/>
                </a:solidFill>
                <a:latin typeface="Times New Roman" pitchFamily="18" charset="0"/>
                <a:ea typeface="宋体" pitchFamily="2" charset="-122"/>
              </a:defRPr>
            </a:lvl4pPr>
            <a:lvl5pPr marL="2057400" indent="-228600">
              <a:spcBef>
                <a:spcPct val="30000"/>
              </a:spcBef>
              <a:defRPr kumimoji="1" sz="1200">
                <a:solidFill>
                  <a:schemeClr val="tx1"/>
                </a:solidFill>
                <a:latin typeface="Times New Roman" pitchFamily="18" charset="0"/>
                <a:ea typeface="宋体" pitchFamily="2" charset="-122"/>
              </a:defRPr>
            </a:lvl5pPr>
            <a:lvl6pPr marL="25146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6pPr>
            <a:lvl7pPr marL="29718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7pPr>
            <a:lvl8pPr marL="34290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8pPr>
            <a:lvl9pPr marL="3886200" indent="-228600" eaLnBrk="0" fontAlgn="base" hangingPunct="0">
              <a:spcBef>
                <a:spcPct val="30000"/>
              </a:spcBef>
              <a:spcAft>
                <a:spcPct val="0"/>
              </a:spcAft>
              <a:defRPr kumimoji="1" sz="1200">
                <a:solidFill>
                  <a:schemeClr val="tx1"/>
                </a:solidFill>
                <a:latin typeface="Times New Roman" pitchFamily="18" charset="0"/>
                <a:ea typeface="宋体" pitchFamily="2" charset="-122"/>
              </a:defRPr>
            </a:lvl9pPr>
          </a:lstStyle>
          <a:p>
            <a:pPr>
              <a:spcBef>
                <a:spcPct val="0"/>
              </a:spcBef>
            </a:pPr>
            <a:fld id="{54826292-2A6A-4491-89BD-CC1310F7A748}" type="slidenum">
              <a:rPr lang="en-US" altLang="zh-CN" smtClean="0"/>
              <a:pPr>
                <a:spcBef>
                  <a:spcPct val="0"/>
                </a:spcBef>
              </a:pPr>
              <a:t>14</a:t>
            </a:fld>
            <a:endParaRPr lang="en-US" altLang="zh-CN"/>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1BA52859-38DD-41B8-BA7E-5B2C74080574}" type="slidenum">
              <a:rPr lang="en-US" altLang="zh-CN" smtClean="0"/>
              <a:pPr>
                <a:defRPr/>
              </a:pPr>
              <a:t>38</a:t>
            </a:fld>
            <a:endParaRPr lang="en-US" altLang="zh-CN"/>
          </a:p>
        </p:txBody>
      </p:sp>
    </p:spTree>
    <p:extLst>
      <p:ext uri="{BB962C8B-B14F-4D97-AF65-F5344CB8AC3E}">
        <p14:creationId xmlns:p14="http://schemas.microsoft.com/office/powerpoint/2010/main" val="2687285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0B4DC6C3-E9CF-4D9F-A2E8-4916550A7217}" type="slidenum">
              <a:rPr lang="en-US" altLang="zh-CN"/>
              <a:pPr>
                <a:defRPr/>
              </a:pPr>
              <a:t>‹#›</a:t>
            </a:fld>
            <a:endParaRPr lang="en-US" altLang="zh-CN"/>
          </a:p>
        </p:txBody>
      </p:sp>
    </p:spTree>
    <p:extLst>
      <p:ext uri="{BB962C8B-B14F-4D97-AF65-F5344CB8AC3E}">
        <p14:creationId xmlns:p14="http://schemas.microsoft.com/office/powerpoint/2010/main" val="2664654371"/>
      </p:ext>
    </p:extLst>
  </p:cSld>
  <p:clrMapOvr>
    <a:masterClrMapping/>
  </p:clrMapOvr>
  <p:transition>
    <p:zoom dir="in"/>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B0B658F1-06BE-4AA4-B7D0-80F42FD4C173}" type="slidenum">
              <a:rPr lang="en-US" altLang="zh-CN"/>
              <a:pPr>
                <a:defRPr/>
              </a:pPr>
              <a:t>‹#›</a:t>
            </a:fld>
            <a:endParaRPr lang="en-US" altLang="zh-CN"/>
          </a:p>
        </p:txBody>
      </p:sp>
    </p:spTree>
    <p:extLst>
      <p:ext uri="{BB962C8B-B14F-4D97-AF65-F5344CB8AC3E}">
        <p14:creationId xmlns:p14="http://schemas.microsoft.com/office/powerpoint/2010/main" val="3080438266"/>
      </p:ext>
    </p:extLst>
  </p:cSld>
  <p:clrMapOvr>
    <a:masterClrMapping/>
  </p:clrMapOvr>
  <p:transition>
    <p:zoom dir="in"/>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E2E33D19-6ACE-45F7-AA0C-0F559580FCA2}" type="slidenum">
              <a:rPr lang="en-US" altLang="zh-CN"/>
              <a:pPr>
                <a:defRPr/>
              </a:pPr>
              <a:t>‹#›</a:t>
            </a:fld>
            <a:endParaRPr lang="en-US" altLang="zh-CN"/>
          </a:p>
        </p:txBody>
      </p:sp>
    </p:spTree>
    <p:extLst>
      <p:ext uri="{BB962C8B-B14F-4D97-AF65-F5344CB8AC3E}">
        <p14:creationId xmlns:p14="http://schemas.microsoft.com/office/powerpoint/2010/main" val="3010134581"/>
      </p:ext>
    </p:extLst>
  </p:cSld>
  <p:clrMapOvr>
    <a:masterClrMapping/>
  </p:clrMapOvr>
  <p:transition>
    <p:zoom dir="in"/>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12BD5E1E-F461-4B68-9040-AC588D64DC97}" type="slidenum">
              <a:rPr lang="en-US" altLang="zh-CN"/>
              <a:pPr>
                <a:defRPr/>
              </a:pPr>
              <a:t>‹#›</a:t>
            </a:fld>
            <a:endParaRPr lang="en-US" altLang="zh-CN"/>
          </a:p>
        </p:txBody>
      </p:sp>
    </p:spTree>
    <p:extLst>
      <p:ext uri="{BB962C8B-B14F-4D97-AF65-F5344CB8AC3E}">
        <p14:creationId xmlns:p14="http://schemas.microsoft.com/office/powerpoint/2010/main" val="1496964004"/>
      </p:ext>
    </p:extLst>
  </p:cSld>
  <p:clrMapOvr>
    <a:masterClrMapping/>
  </p:clrMapOvr>
  <p:transition>
    <p:zoom dir="in"/>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2FAA8E05-AA03-4BAE-BBF0-F05684048AF0}" type="slidenum">
              <a:rPr lang="en-US" altLang="zh-CN"/>
              <a:pPr>
                <a:defRPr/>
              </a:pPr>
              <a:t>‹#›</a:t>
            </a:fld>
            <a:endParaRPr lang="en-US" altLang="zh-CN"/>
          </a:p>
        </p:txBody>
      </p:sp>
    </p:spTree>
    <p:extLst>
      <p:ext uri="{BB962C8B-B14F-4D97-AF65-F5344CB8AC3E}">
        <p14:creationId xmlns:p14="http://schemas.microsoft.com/office/powerpoint/2010/main" val="3954144522"/>
      </p:ext>
    </p:extLst>
  </p:cSld>
  <p:clrMapOvr>
    <a:masterClrMapping/>
  </p:clrMapOvr>
  <p:transition>
    <p:zoom dir="in"/>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C23A606B-C2F2-434D-ACF9-A8BDABDEB0FE}" type="slidenum">
              <a:rPr lang="en-US" altLang="zh-CN"/>
              <a:pPr>
                <a:defRPr/>
              </a:pPr>
              <a:t>‹#›</a:t>
            </a:fld>
            <a:endParaRPr lang="en-US" altLang="zh-CN"/>
          </a:p>
        </p:txBody>
      </p:sp>
    </p:spTree>
    <p:extLst>
      <p:ext uri="{BB962C8B-B14F-4D97-AF65-F5344CB8AC3E}">
        <p14:creationId xmlns:p14="http://schemas.microsoft.com/office/powerpoint/2010/main" val="4146218241"/>
      </p:ext>
    </p:extLst>
  </p:cSld>
  <p:clrMapOvr>
    <a:masterClrMapping/>
  </p:clrMapOvr>
  <p:transition>
    <p:zoom dir="in"/>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pPr>
              <a:defRPr/>
            </a:pPr>
            <a:fld id="{5630C059-6F15-46F6-A6F2-CC35E6BB5E28}" type="slidenum">
              <a:rPr lang="en-US" altLang="zh-CN"/>
              <a:pPr>
                <a:defRPr/>
              </a:pPr>
              <a:t>‹#›</a:t>
            </a:fld>
            <a:endParaRPr lang="en-US" altLang="zh-CN"/>
          </a:p>
        </p:txBody>
      </p:sp>
    </p:spTree>
    <p:extLst>
      <p:ext uri="{BB962C8B-B14F-4D97-AF65-F5344CB8AC3E}">
        <p14:creationId xmlns:p14="http://schemas.microsoft.com/office/powerpoint/2010/main" val="3079663836"/>
      </p:ext>
    </p:extLst>
  </p:cSld>
  <p:clrMapOvr>
    <a:masterClrMapping/>
  </p:clrMapOvr>
  <p:transition>
    <p:zoom dir="in"/>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pPr>
              <a:defRPr/>
            </a:pPr>
            <a:fld id="{EAD93CC5-712D-4B97-B9C2-17A353FA6E50}" type="slidenum">
              <a:rPr lang="en-US" altLang="zh-CN"/>
              <a:pPr>
                <a:defRPr/>
              </a:pPr>
              <a:t>‹#›</a:t>
            </a:fld>
            <a:endParaRPr lang="en-US" altLang="zh-CN"/>
          </a:p>
        </p:txBody>
      </p:sp>
    </p:spTree>
    <p:extLst>
      <p:ext uri="{BB962C8B-B14F-4D97-AF65-F5344CB8AC3E}">
        <p14:creationId xmlns:p14="http://schemas.microsoft.com/office/powerpoint/2010/main" val="1053349211"/>
      </p:ext>
    </p:extLst>
  </p:cSld>
  <p:clrMapOvr>
    <a:masterClrMapping/>
  </p:clrMapOvr>
  <p:transition>
    <p:zoom dir="in"/>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pPr>
              <a:defRPr/>
            </a:pPr>
            <a:fld id="{FFB30249-BB08-48AA-B6A8-3DF858560B29}" type="slidenum">
              <a:rPr lang="en-US" altLang="zh-CN"/>
              <a:pPr>
                <a:defRPr/>
              </a:pPr>
              <a:t>‹#›</a:t>
            </a:fld>
            <a:endParaRPr lang="en-US" altLang="zh-CN"/>
          </a:p>
        </p:txBody>
      </p:sp>
    </p:spTree>
    <p:extLst>
      <p:ext uri="{BB962C8B-B14F-4D97-AF65-F5344CB8AC3E}">
        <p14:creationId xmlns:p14="http://schemas.microsoft.com/office/powerpoint/2010/main" val="2671404202"/>
      </p:ext>
    </p:extLst>
  </p:cSld>
  <p:clrMapOvr>
    <a:masterClrMapping/>
  </p:clrMapOvr>
  <p:transition>
    <p:zoom dir="in"/>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C5AD8A85-E5E1-4E0B-89F8-79E02821F5F7}" type="slidenum">
              <a:rPr lang="en-US" altLang="zh-CN"/>
              <a:pPr>
                <a:defRPr/>
              </a:pPr>
              <a:t>‹#›</a:t>
            </a:fld>
            <a:endParaRPr lang="en-US" altLang="zh-CN"/>
          </a:p>
        </p:txBody>
      </p:sp>
    </p:spTree>
    <p:extLst>
      <p:ext uri="{BB962C8B-B14F-4D97-AF65-F5344CB8AC3E}">
        <p14:creationId xmlns:p14="http://schemas.microsoft.com/office/powerpoint/2010/main" val="2088768228"/>
      </p:ext>
    </p:extLst>
  </p:cSld>
  <p:clrMapOvr>
    <a:masterClrMapping/>
  </p:clrMapOvr>
  <p:transition>
    <p:zoom dir="in"/>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A07475ED-9055-4F87-A871-14C54B008B78}" type="slidenum">
              <a:rPr lang="en-US" altLang="zh-CN"/>
              <a:pPr>
                <a:defRPr/>
              </a:pPr>
              <a:t>‹#›</a:t>
            </a:fld>
            <a:endParaRPr lang="en-US" altLang="zh-CN"/>
          </a:p>
        </p:txBody>
      </p:sp>
    </p:spTree>
    <p:extLst>
      <p:ext uri="{BB962C8B-B14F-4D97-AF65-F5344CB8AC3E}">
        <p14:creationId xmlns:p14="http://schemas.microsoft.com/office/powerpoint/2010/main" val="2899304483"/>
      </p:ext>
    </p:extLst>
  </p:cSld>
  <p:clrMapOvr>
    <a:masterClrMapping/>
  </p:clrMapOvr>
  <p:transition>
    <p:zoom dir="in"/>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FFFFCC"/>
            </a:gs>
          </a:gsLst>
          <a:lin ang="27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lvl1pPr>
          </a:lstStyle>
          <a:p>
            <a:pPr>
              <a:defRPr/>
            </a:pPr>
            <a:endParaRPr lang="en-US" altLang="zh-CN"/>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lvl1pPr>
          </a:lstStyle>
          <a:p>
            <a:pPr>
              <a:defRPr/>
            </a:pPr>
            <a:endParaRPr lang="en-US" altLang="zh-CN"/>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lvl1pPr>
          </a:lstStyle>
          <a:p>
            <a:pPr>
              <a:defRPr/>
            </a:pPr>
            <a:fld id="{7DE11734-1E6B-4F3E-8224-F450B96A9768}"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zoom dir="in"/>
  </p:transition>
  <p:txStyles>
    <p:titleStyle>
      <a:lvl1pPr algn="ctr" rtl="0" eaLnBrk="0" fontAlgn="base" hangingPunct="0">
        <a:spcBef>
          <a:spcPct val="0"/>
        </a:spcBef>
        <a:spcAft>
          <a:spcPct val="0"/>
        </a:spcAft>
        <a:defRPr kumimoji="1" sz="4400">
          <a:solidFill>
            <a:schemeClr val="tx2"/>
          </a:solidFill>
          <a:latin typeface="+mj-lt"/>
          <a:ea typeface="+mj-ea"/>
          <a:cs typeface="+mj-cs"/>
        </a:defRPr>
      </a:lvl1pPr>
      <a:lvl2pPr algn="ctr" rtl="0" eaLnBrk="0" fontAlgn="base" hangingPunct="0">
        <a:spcBef>
          <a:spcPct val="0"/>
        </a:spcBef>
        <a:spcAft>
          <a:spcPct val="0"/>
        </a:spcAft>
        <a:defRPr kumimoji="1" sz="44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kumimoji="1" sz="44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kumimoji="1" sz="44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kumimoji="1" sz="4400">
          <a:solidFill>
            <a:schemeClr val="tx2"/>
          </a:solidFill>
          <a:latin typeface="Times New Roman" pitchFamily="18" charset="0"/>
          <a:ea typeface="宋体" pitchFamily="2" charset="-122"/>
        </a:defRPr>
      </a:lvl5pPr>
      <a:lvl6pPr marL="457200" algn="ctr" rtl="0" fontAlgn="base">
        <a:spcBef>
          <a:spcPct val="0"/>
        </a:spcBef>
        <a:spcAft>
          <a:spcPct val="0"/>
        </a:spcAft>
        <a:defRPr kumimoji="1" sz="4400">
          <a:solidFill>
            <a:schemeClr val="tx2"/>
          </a:solidFill>
          <a:latin typeface="Times New Roman" pitchFamily="18" charset="0"/>
          <a:ea typeface="宋体" pitchFamily="2" charset="-122"/>
        </a:defRPr>
      </a:lvl6pPr>
      <a:lvl7pPr marL="914400" algn="ctr" rtl="0" fontAlgn="base">
        <a:spcBef>
          <a:spcPct val="0"/>
        </a:spcBef>
        <a:spcAft>
          <a:spcPct val="0"/>
        </a:spcAft>
        <a:defRPr kumimoji="1" sz="4400">
          <a:solidFill>
            <a:schemeClr val="tx2"/>
          </a:solidFill>
          <a:latin typeface="Times New Roman" pitchFamily="18" charset="0"/>
          <a:ea typeface="宋体" pitchFamily="2" charset="-122"/>
        </a:defRPr>
      </a:lvl7pPr>
      <a:lvl8pPr marL="1371600" algn="ctr" rtl="0" fontAlgn="base">
        <a:spcBef>
          <a:spcPct val="0"/>
        </a:spcBef>
        <a:spcAft>
          <a:spcPct val="0"/>
        </a:spcAft>
        <a:defRPr kumimoji="1" sz="4400">
          <a:solidFill>
            <a:schemeClr val="tx2"/>
          </a:solidFill>
          <a:latin typeface="Times New Roman" pitchFamily="18" charset="0"/>
          <a:ea typeface="宋体" pitchFamily="2" charset="-122"/>
        </a:defRPr>
      </a:lvl8pPr>
      <a:lvl9pPr marL="1828800" algn="ctr" rtl="0" fontAlgn="base">
        <a:spcBef>
          <a:spcPct val="0"/>
        </a:spcBef>
        <a:spcAft>
          <a:spcPct val="0"/>
        </a:spcAft>
        <a:defRPr kumimoji="1" sz="4400">
          <a:solidFill>
            <a:schemeClr val="tx2"/>
          </a:solidFill>
          <a:latin typeface="Times New Roman" pitchFamily="18" charset="0"/>
          <a:ea typeface="宋体" pitchFamily="2" charset="-122"/>
        </a:defRPr>
      </a:lvl9pPr>
    </p:titleStyle>
    <p:body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oleObject" Target="../embeddings/oleObject1.bin"/><Relationship Id="rId7" Type="http://schemas.openxmlformats.org/officeDocument/2006/relationships/oleObject" Target="../embeddings/oleObject3.bin"/><Relationship Id="rId12" Type="http://schemas.openxmlformats.org/officeDocument/2006/relationships/image" Target="../media/image5.emf"/><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2.emf"/><Relationship Id="rId11" Type="http://schemas.openxmlformats.org/officeDocument/2006/relationships/oleObject" Target="../embeddings/oleObject5.bin"/><Relationship Id="rId5" Type="http://schemas.openxmlformats.org/officeDocument/2006/relationships/oleObject" Target="../embeddings/oleObject2.bin"/><Relationship Id="rId10" Type="http://schemas.openxmlformats.org/officeDocument/2006/relationships/image" Target="../media/image4.emf"/><Relationship Id="rId4" Type="http://schemas.openxmlformats.org/officeDocument/2006/relationships/image" Target="../media/image1.emf"/><Relationship Id="rId9" Type="http://schemas.openxmlformats.org/officeDocument/2006/relationships/oleObject" Target="../embeddings/oleObject4.bin"/></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21.emf"/><Relationship Id="rId13" Type="http://schemas.openxmlformats.org/officeDocument/2006/relationships/oleObject" Target="../embeddings/oleObject16.bin"/><Relationship Id="rId18" Type="http://schemas.openxmlformats.org/officeDocument/2006/relationships/image" Target="../media/image26.emf"/><Relationship Id="rId3" Type="http://schemas.openxmlformats.org/officeDocument/2006/relationships/oleObject" Target="../embeddings/oleObject11.bin"/><Relationship Id="rId21" Type="http://schemas.openxmlformats.org/officeDocument/2006/relationships/oleObject" Target="../embeddings/oleObject20.bin"/><Relationship Id="rId7" Type="http://schemas.openxmlformats.org/officeDocument/2006/relationships/oleObject" Target="../embeddings/oleObject13.bin"/><Relationship Id="rId12" Type="http://schemas.openxmlformats.org/officeDocument/2006/relationships/image" Target="../media/image23.emf"/><Relationship Id="rId17" Type="http://schemas.openxmlformats.org/officeDocument/2006/relationships/oleObject" Target="../embeddings/oleObject18.bin"/><Relationship Id="rId2" Type="http://schemas.openxmlformats.org/officeDocument/2006/relationships/slideLayout" Target="../slideLayouts/slideLayout7.xml"/><Relationship Id="rId16" Type="http://schemas.openxmlformats.org/officeDocument/2006/relationships/image" Target="../media/image25.emf"/><Relationship Id="rId20" Type="http://schemas.openxmlformats.org/officeDocument/2006/relationships/image" Target="../media/image27.emf"/><Relationship Id="rId1" Type="http://schemas.openxmlformats.org/officeDocument/2006/relationships/vmlDrawing" Target="../drawings/vmlDrawing3.vml"/><Relationship Id="rId6" Type="http://schemas.openxmlformats.org/officeDocument/2006/relationships/image" Target="../media/image20.emf"/><Relationship Id="rId11" Type="http://schemas.openxmlformats.org/officeDocument/2006/relationships/oleObject" Target="../embeddings/oleObject15.bin"/><Relationship Id="rId24" Type="http://schemas.openxmlformats.org/officeDocument/2006/relationships/image" Target="../media/image29.emf"/><Relationship Id="rId5" Type="http://schemas.openxmlformats.org/officeDocument/2006/relationships/oleObject" Target="../embeddings/oleObject12.bin"/><Relationship Id="rId15" Type="http://schemas.openxmlformats.org/officeDocument/2006/relationships/oleObject" Target="../embeddings/oleObject17.bin"/><Relationship Id="rId23" Type="http://schemas.openxmlformats.org/officeDocument/2006/relationships/oleObject" Target="../embeddings/oleObject21.bin"/><Relationship Id="rId10" Type="http://schemas.openxmlformats.org/officeDocument/2006/relationships/image" Target="../media/image22.emf"/><Relationship Id="rId19" Type="http://schemas.openxmlformats.org/officeDocument/2006/relationships/oleObject" Target="../embeddings/oleObject19.bin"/><Relationship Id="rId4" Type="http://schemas.openxmlformats.org/officeDocument/2006/relationships/image" Target="../media/image19.emf"/><Relationship Id="rId9" Type="http://schemas.openxmlformats.org/officeDocument/2006/relationships/oleObject" Target="../embeddings/oleObject14.bin"/><Relationship Id="rId14" Type="http://schemas.openxmlformats.org/officeDocument/2006/relationships/image" Target="../media/image24.emf"/><Relationship Id="rId22" Type="http://schemas.openxmlformats.org/officeDocument/2006/relationships/image" Target="../media/image28.emf"/></Relationships>
</file>

<file path=ppt/slides/_rels/slide12.xml.rels><?xml version="1.0" encoding="UTF-8" standalone="yes"?>
<Relationships xmlns="http://schemas.openxmlformats.org/package/2006/relationships"><Relationship Id="rId8" Type="http://schemas.openxmlformats.org/officeDocument/2006/relationships/image" Target="../media/image32.emf"/><Relationship Id="rId13" Type="http://schemas.openxmlformats.org/officeDocument/2006/relationships/oleObject" Target="../embeddings/oleObject27.bin"/><Relationship Id="rId18" Type="http://schemas.openxmlformats.org/officeDocument/2006/relationships/image" Target="../media/image37.emf"/><Relationship Id="rId3" Type="http://schemas.openxmlformats.org/officeDocument/2006/relationships/oleObject" Target="../embeddings/oleObject22.bin"/><Relationship Id="rId21" Type="http://schemas.openxmlformats.org/officeDocument/2006/relationships/oleObject" Target="../embeddings/oleObject31.bin"/><Relationship Id="rId7" Type="http://schemas.openxmlformats.org/officeDocument/2006/relationships/oleObject" Target="../embeddings/oleObject24.bin"/><Relationship Id="rId12" Type="http://schemas.openxmlformats.org/officeDocument/2006/relationships/image" Target="../media/image34.emf"/><Relationship Id="rId17" Type="http://schemas.openxmlformats.org/officeDocument/2006/relationships/oleObject" Target="../embeddings/oleObject29.bin"/><Relationship Id="rId2" Type="http://schemas.openxmlformats.org/officeDocument/2006/relationships/slideLayout" Target="../slideLayouts/slideLayout7.xml"/><Relationship Id="rId16" Type="http://schemas.openxmlformats.org/officeDocument/2006/relationships/image" Target="../media/image36.emf"/><Relationship Id="rId20" Type="http://schemas.openxmlformats.org/officeDocument/2006/relationships/image" Target="../media/image38.emf"/><Relationship Id="rId1" Type="http://schemas.openxmlformats.org/officeDocument/2006/relationships/vmlDrawing" Target="../drawings/vmlDrawing4.vml"/><Relationship Id="rId6" Type="http://schemas.openxmlformats.org/officeDocument/2006/relationships/image" Target="../media/image31.emf"/><Relationship Id="rId11" Type="http://schemas.openxmlformats.org/officeDocument/2006/relationships/oleObject" Target="../embeddings/oleObject26.bin"/><Relationship Id="rId5" Type="http://schemas.openxmlformats.org/officeDocument/2006/relationships/oleObject" Target="../embeddings/oleObject23.bin"/><Relationship Id="rId15" Type="http://schemas.openxmlformats.org/officeDocument/2006/relationships/oleObject" Target="../embeddings/oleObject28.bin"/><Relationship Id="rId10" Type="http://schemas.openxmlformats.org/officeDocument/2006/relationships/image" Target="../media/image33.emf"/><Relationship Id="rId19" Type="http://schemas.openxmlformats.org/officeDocument/2006/relationships/oleObject" Target="../embeddings/oleObject30.bin"/><Relationship Id="rId4" Type="http://schemas.openxmlformats.org/officeDocument/2006/relationships/image" Target="../media/image30.emf"/><Relationship Id="rId9" Type="http://schemas.openxmlformats.org/officeDocument/2006/relationships/oleObject" Target="../embeddings/oleObject25.bin"/><Relationship Id="rId14" Type="http://schemas.openxmlformats.org/officeDocument/2006/relationships/image" Target="../media/image35.emf"/><Relationship Id="rId22" Type="http://schemas.openxmlformats.org/officeDocument/2006/relationships/image" Target="../media/image39.emf"/></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34.bin"/><Relationship Id="rId13" Type="http://schemas.openxmlformats.org/officeDocument/2006/relationships/oleObject" Target="../embeddings/oleObject350.bin"/><Relationship Id="rId3" Type="http://schemas.openxmlformats.org/officeDocument/2006/relationships/oleObject" Target="../embeddings/oleObject32.bin"/><Relationship Id="rId7" Type="http://schemas.openxmlformats.org/officeDocument/2006/relationships/image" Target="../media/image42.png"/><Relationship Id="rId12" Type="http://schemas.openxmlformats.org/officeDocument/2006/relationships/oleObject" Target="../embeddings/oleObject35.bin"/><Relationship Id="rId2" Type="http://schemas.openxmlformats.org/officeDocument/2006/relationships/slideLayout" Target="../slideLayouts/slideLayout1.xml"/><Relationship Id="rId1" Type="http://schemas.openxmlformats.org/officeDocument/2006/relationships/vmlDrawing" Target="../drawings/vmlDrawing5.vml"/><Relationship Id="rId6" Type="http://schemas.openxmlformats.org/officeDocument/2006/relationships/image" Target="../media/image41.emf"/><Relationship Id="rId11" Type="http://schemas.openxmlformats.org/officeDocument/2006/relationships/image" Target="../media/image42.emf"/><Relationship Id="rId5" Type="http://schemas.openxmlformats.org/officeDocument/2006/relationships/oleObject" Target="../embeddings/oleObject33.bin"/><Relationship Id="rId10" Type="http://schemas.openxmlformats.org/officeDocument/2006/relationships/oleObject" Target="../embeddings/oleObject340.bin"/><Relationship Id="rId4" Type="http://schemas.openxmlformats.org/officeDocument/2006/relationships/image" Target="../media/image40.emf"/><Relationship Id="rId9" Type="http://schemas.openxmlformats.org/officeDocument/2006/relationships/image" Target="../media/image42.emf"/></Relationships>
</file>

<file path=ppt/slides/_rels/slide14.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notesSlide" Target="../notesSlides/notesSlide4.xml"/><Relationship Id="rId7" Type="http://schemas.openxmlformats.org/officeDocument/2006/relationships/image" Target="../media/image44.emf"/><Relationship Id="rId2" Type="http://schemas.openxmlformats.org/officeDocument/2006/relationships/slideLayout" Target="../slideLayouts/slideLayout7.xml"/><Relationship Id="rId1" Type="http://schemas.openxmlformats.org/officeDocument/2006/relationships/vmlDrawing" Target="../drawings/vmlDrawing6.vml"/><Relationship Id="rId6" Type="http://schemas.openxmlformats.org/officeDocument/2006/relationships/oleObject" Target="../embeddings/oleObject37.bin"/><Relationship Id="rId5" Type="http://schemas.openxmlformats.org/officeDocument/2006/relationships/image" Target="../media/image43.emf"/><Relationship Id="rId4" Type="http://schemas.openxmlformats.org/officeDocument/2006/relationships/oleObject" Target="../embeddings/oleObject36.bin"/><Relationship Id="rId9" Type="http://schemas.openxmlformats.org/officeDocument/2006/relationships/image" Target="../media/image46.jpeg"/></Relationships>
</file>

<file path=ppt/slides/_rels/slide15.xml.rels><?xml version="1.0" encoding="UTF-8" standalone="yes"?>
<Relationships xmlns="http://schemas.openxmlformats.org/package/2006/relationships"><Relationship Id="rId8" Type="http://schemas.openxmlformats.org/officeDocument/2006/relationships/oleObject" Target="../embeddings/oleObject40.bin"/><Relationship Id="rId13" Type="http://schemas.openxmlformats.org/officeDocument/2006/relationships/image" Target="../media/image51.emf"/><Relationship Id="rId3" Type="http://schemas.openxmlformats.org/officeDocument/2006/relationships/audio" Target="../media/audio1.wav"/><Relationship Id="rId7" Type="http://schemas.openxmlformats.org/officeDocument/2006/relationships/image" Target="../media/image48.emf"/><Relationship Id="rId12" Type="http://schemas.openxmlformats.org/officeDocument/2006/relationships/oleObject" Target="../embeddings/oleObject42.bin"/><Relationship Id="rId2" Type="http://schemas.openxmlformats.org/officeDocument/2006/relationships/slideLayout" Target="../slideLayouts/slideLayout7.xml"/><Relationship Id="rId1" Type="http://schemas.openxmlformats.org/officeDocument/2006/relationships/vmlDrawing" Target="../drawings/vmlDrawing7.vml"/><Relationship Id="rId6" Type="http://schemas.openxmlformats.org/officeDocument/2006/relationships/oleObject" Target="../embeddings/oleObject39.bin"/><Relationship Id="rId11" Type="http://schemas.openxmlformats.org/officeDocument/2006/relationships/image" Target="../media/image50.emf"/><Relationship Id="rId5" Type="http://schemas.openxmlformats.org/officeDocument/2006/relationships/image" Target="../media/image47.emf"/><Relationship Id="rId15" Type="http://schemas.openxmlformats.org/officeDocument/2006/relationships/image" Target="../media/image52.emf"/><Relationship Id="rId10" Type="http://schemas.openxmlformats.org/officeDocument/2006/relationships/oleObject" Target="../embeddings/oleObject41.bin"/><Relationship Id="rId4" Type="http://schemas.openxmlformats.org/officeDocument/2006/relationships/oleObject" Target="../embeddings/oleObject38.bin"/><Relationship Id="rId9" Type="http://schemas.openxmlformats.org/officeDocument/2006/relationships/image" Target="../media/image49.emf"/><Relationship Id="rId14" Type="http://schemas.openxmlformats.org/officeDocument/2006/relationships/oleObject" Target="../embeddings/oleObject43.bin"/></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44.bin"/><Relationship Id="rId2" Type="http://schemas.openxmlformats.org/officeDocument/2006/relationships/slideLayout" Target="../slideLayouts/slideLayout7.xml"/><Relationship Id="rId1" Type="http://schemas.openxmlformats.org/officeDocument/2006/relationships/vmlDrawing" Target="../drawings/vmlDrawing8.vml"/><Relationship Id="rId6" Type="http://schemas.openxmlformats.org/officeDocument/2006/relationships/image" Target="../media/image54.emf"/><Relationship Id="rId5" Type="http://schemas.openxmlformats.org/officeDocument/2006/relationships/oleObject" Target="../embeddings/oleObject45.bin"/><Relationship Id="rId4" Type="http://schemas.openxmlformats.org/officeDocument/2006/relationships/image" Target="../media/image53.emf"/></Relationships>
</file>

<file path=ppt/slides/_rels/slide17.xml.rels><?xml version="1.0" encoding="UTF-8" standalone="yes"?>
<Relationships xmlns="http://schemas.openxmlformats.org/package/2006/relationships"><Relationship Id="rId8" Type="http://schemas.openxmlformats.org/officeDocument/2006/relationships/image" Target="../media/image57.emf"/><Relationship Id="rId13" Type="http://schemas.openxmlformats.org/officeDocument/2006/relationships/oleObject" Target="../embeddings/oleObject51.bin"/><Relationship Id="rId3" Type="http://schemas.openxmlformats.org/officeDocument/2006/relationships/oleObject" Target="../embeddings/oleObject46.bin"/><Relationship Id="rId7" Type="http://schemas.openxmlformats.org/officeDocument/2006/relationships/oleObject" Target="../embeddings/oleObject48.bin"/><Relationship Id="rId12" Type="http://schemas.openxmlformats.org/officeDocument/2006/relationships/image" Target="../media/image59.emf"/><Relationship Id="rId2" Type="http://schemas.openxmlformats.org/officeDocument/2006/relationships/slideLayout" Target="../slideLayouts/slideLayout7.xml"/><Relationship Id="rId1" Type="http://schemas.openxmlformats.org/officeDocument/2006/relationships/vmlDrawing" Target="../drawings/vmlDrawing9.vml"/><Relationship Id="rId6" Type="http://schemas.openxmlformats.org/officeDocument/2006/relationships/image" Target="../media/image56.emf"/><Relationship Id="rId11" Type="http://schemas.openxmlformats.org/officeDocument/2006/relationships/oleObject" Target="../embeddings/oleObject50.bin"/><Relationship Id="rId5" Type="http://schemas.openxmlformats.org/officeDocument/2006/relationships/oleObject" Target="../embeddings/oleObject47.bin"/><Relationship Id="rId10" Type="http://schemas.openxmlformats.org/officeDocument/2006/relationships/image" Target="../media/image58.emf"/><Relationship Id="rId4" Type="http://schemas.openxmlformats.org/officeDocument/2006/relationships/image" Target="../media/image55.emf"/><Relationship Id="rId9" Type="http://schemas.openxmlformats.org/officeDocument/2006/relationships/oleObject" Target="../embeddings/oleObject49.bin"/><Relationship Id="rId14" Type="http://schemas.openxmlformats.org/officeDocument/2006/relationships/image" Target="../media/image60.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52.bin"/><Relationship Id="rId2" Type="http://schemas.openxmlformats.org/officeDocument/2006/relationships/slideLayout" Target="../slideLayouts/slideLayout7.xml"/><Relationship Id="rId1" Type="http://schemas.openxmlformats.org/officeDocument/2006/relationships/vmlDrawing" Target="../drawings/vmlDrawing10.vml"/><Relationship Id="rId6" Type="http://schemas.openxmlformats.org/officeDocument/2006/relationships/image" Target="../media/image62.emf"/><Relationship Id="rId5" Type="http://schemas.openxmlformats.org/officeDocument/2006/relationships/oleObject" Target="../embeddings/oleObject53.bin"/><Relationship Id="rId4" Type="http://schemas.openxmlformats.org/officeDocument/2006/relationships/image" Target="../media/image61.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54.bin"/><Relationship Id="rId2" Type="http://schemas.openxmlformats.org/officeDocument/2006/relationships/slideLayout" Target="../slideLayouts/slideLayout7.xml"/><Relationship Id="rId1" Type="http://schemas.openxmlformats.org/officeDocument/2006/relationships/vmlDrawing" Target="../drawings/vmlDrawing11.vml"/><Relationship Id="rId6" Type="http://schemas.openxmlformats.org/officeDocument/2006/relationships/image" Target="../media/image64.emf"/><Relationship Id="rId5" Type="http://schemas.openxmlformats.org/officeDocument/2006/relationships/oleObject" Target="../embeddings/oleObject55.bin"/><Relationship Id="rId4" Type="http://schemas.openxmlformats.org/officeDocument/2006/relationships/image" Target="../media/image63.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56.bin"/><Relationship Id="rId2" Type="http://schemas.openxmlformats.org/officeDocument/2006/relationships/slideLayout" Target="../slideLayouts/slideLayout7.xml"/><Relationship Id="rId1" Type="http://schemas.openxmlformats.org/officeDocument/2006/relationships/vmlDrawing" Target="../drawings/vmlDrawing12.vml"/><Relationship Id="rId6" Type="http://schemas.openxmlformats.org/officeDocument/2006/relationships/image" Target="../media/image66.emf"/><Relationship Id="rId5" Type="http://schemas.openxmlformats.org/officeDocument/2006/relationships/oleObject" Target="../embeddings/oleObject57.bin"/><Relationship Id="rId4" Type="http://schemas.openxmlformats.org/officeDocument/2006/relationships/image" Target="../media/image65.emf"/></Relationships>
</file>

<file path=ppt/slides/_rels/slide22.xml.rels><?xml version="1.0" encoding="UTF-8" standalone="yes"?>
<Relationships xmlns="http://schemas.openxmlformats.org/package/2006/relationships"><Relationship Id="rId8" Type="http://schemas.openxmlformats.org/officeDocument/2006/relationships/image" Target="../media/image69.emf"/><Relationship Id="rId13" Type="http://schemas.openxmlformats.org/officeDocument/2006/relationships/oleObject" Target="../embeddings/oleObject63.bin"/><Relationship Id="rId18" Type="http://schemas.openxmlformats.org/officeDocument/2006/relationships/image" Target="../media/image74.emf"/><Relationship Id="rId3" Type="http://schemas.openxmlformats.org/officeDocument/2006/relationships/oleObject" Target="../embeddings/oleObject58.bin"/><Relationship Id="rId7" Type="http://schemas.openxmlformats.org/officeDocument/2006/relationships/oleObject" Target="../embeddings/oleObject60.bin"/><Relationship Id="rId12" Type="http://schemas.openxmlformats.org/officeDocument/2006/relationships/image" Target="../media/image71.emf"/><Relationship Id="rId17" Type="http://schemas.openxmlformats.org/officeDocument/2006/relationships/oleObject" Target="../embeddings/oleObject65.bin"/><Relationship Id="rId2" Type="http://schemas.openxmlformats.org/officeDocument/2006/relationships/slideLayout" Target="../slideLayouts/slideLayout7.xml"/><Relationship Id="rId16" Type="http://schemas.openxmlformats.org/officeDocument/2006/relationships/image" Target="../media/image73.emf"/><Relationship Id="rId1" Type="http://schemas.openxmlformats.org/officeDocument/2006/relationships/vmlDrawing" Target="../drawings/vmlDrawing13.vml"/><Relationship Id="rId6" Type="http://schemas.openxmlformats.org/officeDocument/2006/relationships/image" Target="../media/image68.emf"/><Relationship Id="rId11" Type="http://schemas.openxmlformats.org/officeDocument/2006/relationships/oleObject" Target="../embeddings/oleObject62.bin"/><Relationship Id="rId5" Type="http://schemas.openxmlformats.org/officeDocument/2006/relationships/oleObject" Target="../embeddings/oleObject59.bin"/><Relationship Id="rId15" Type="http://schemas.openxmlformats.org/officeDocument/2006/relationships/oleObject" Target="../embeddings/oleObject64.bin"/><Relationship Id="rId10" Type="http://schemas.openxmlformats.org/officeDocument/2006/relationships/image" Target="../media/image70.emf"/><Relationship Id="rId4" Type="http://schemas.openxmlformats.org/officeDocument/2006/relationships/image" Target="../media/image67.emf"/><Relationship Id="rId9" Type="http://schemas.openxmlformats.org/officeDocument/2006/relationships/oleObject" Target="../embeddings/oleObject61.bin"/><Relationship Id="rId14" Type="http://schemas.openxmlformats.org/officeDocument/2006/relationships/image" Target="../media/image72.emf"/></Relationships>
</file>

<file path=ppt/slides/_rels/slide23.xml.rels><?xml version="1.0" encoding="UTF-8" standalone="yes"?>
<Relationships xmlns="http://schemas.openxmlformats.org/package/2006/relationships"><Relationship Id="rId8" Type="http://schemas.openxmlformats.org/officeDocument/2006/relationships/image" Target="../media/image77.emf"/><Relationship Id="rId13" Type="http://schemas.openxmlformats.org/officeDocument/2006/relationships/oleObject" Target="../embeddings/oleObject71.bin"/><Relationship Id="rId3" Type="http://schemas.openxmlformats.org/officeDocument/2006/relationships/oleObject" Target="../embeddings/oleObject66.bin"/><Relationship Id="rId7" Type="http://schemas.openxmlformats.org/officeDocument/2006/relationships/oleObject" Target="../embeddings/oleObject68.bin"/><Relationship Id="rId12" Type="http://schemas.openxmlformats.org/officeDocument/2006/relationships/image" Target="../media/image79.emf"/><Relationship Id="rId2" Type="http://schemas.openxmlformats.org/officeDocument/2006/relationships/slideLayout" Target="../slideLayouts/slideLayout7.xml"/><Relationship Id="rId1" Type="http://schemas.openxmlformats.org/officeDocument/2006/relationships/vmlDrawing" Target="../drawings/vmlDrawing14.vml"/><Relationship Id="rId6" Type="http://schemas.openxmlformats.org/officeDocument/2006/relationships/image" Target="../media/image76.emf"/><Relationship Id="rId11" Type="http://schemas.openxmlformats.org/officeDocument/2006/relationships/oleObject" Target="../embeddings/oleObject70.bin"/><Relationship Id="rId5" Type="http://schemas.openxmlformats.org/officeDocument/2006/relationships/oleObject" Target="../embeddings/oleObject67.bin"/><Relationship Id="rId10" Type="http://schemas.openxmlformats.org/officeDocument/2006/relationships/image" Target="../media/image78.emf"/><Relationship Id="rId4" Type="http://schemas.openxmlformats.org/officeDocument/2006/relationships/image" Target="../media/image75.emf"/><Relationship Id="rId9" Type="http://schemas.openxmlformats.org/officeDocument/2006/relationships/oleObject" Target="../embeddings/oleObject69.bin"/><Relationship Id="rId14" Type="http://schemas.openxmlformats.org/officeDocument/2006/relationships/image" Target="../media/image80.emf"/></Relationships>
</file>

<file path=ppt/slides/_rels/slide24.xml.rels><?xml version="1.0" encoding="UTF-8" standalone="yes"?>
<Relationships xmlns="http://schemas.openxmlformats.org/package/2006/relationships"><Relationship Id="rId8" Type="http://schemas.openxmlformats.org/officeDocument/2006/relationships/image" Target="../media/image83.emf"/><Relationship Id="rId3" Type="http://schemas.openxmlformats.org/officeDocument/2006/relationships/oleObject" Target="../embeddings/oleObject72.bin"/><Relationship Id="rId7" Type="http://schemas.openxmlformats.org/officeDocument/2006/relationships/oleObject" Target="../embeddings/oleObject74.bin"/><Relationship Id="rId12" Type="http://schemas.openxmlformats.org/officeDocument/2006/relationships/image" Target="../media/image85.emf"/><Relationship Id="rId2" Type="http://schemas.openxmlformats.org/officeDocument/2006/relationships/slideLayout" Target="../slideLayouts/slideLayout7.xml"/><Relationship Id="rId1" Type="http://schemas.openxmlformats.org/officeDocument/2006/relationships/vmlDrawing" Target="../drawings/vmlDrawing15.vml"/><Relationship Id="rId6" Type="http://schemas.openxmlformats.org/officeDocument/2006/relationships/image" Target="../media/image82.emf"/><Relationship Id="rId11" Type="http://schemas.openxmlformats.org/officeDocument/2006/relationships/oleObject" Target="../embeddings/oleObject76.bin"/><Relationship Id="rId5" Type="http://schemas.openxmlformats.org/officeDocument/2006/relationships/oleObject" Target="../embeddings/oleObject73.bin"/><Relationship Id="rId10" Type="http://schemas.openxmlformats.org/officeDocument/2006/relationships/image" Target="../media/image84.emf"/><Relationship Id="rId4" Type="http://schemas.openxmlformats.org/officeDocument/2006/relationships/image" Target="../media/image81.emf"/><Relationship Id="rId9" Type="http://schemas.openxmlformats.org/officeDocument/2006/relationships/oleObject" Target="../embeddings/oleObject75.bin"/></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83.emf"/><Relationship Id="rId3" Type="http://schemas.openxmlformats.org/officeDocument/2006/relationships/oleObject" Target="../embeddings/oleObject77.bin"/><Relationship Id="rId7" Type="http://schemas.openxmlformats.org/officeDocument/2006/relationships/oleObject" Target="../embeddings/oleObject79.bin"/><Relationship Id="rId12" Type="http://schemas.openxmlformats.org/officeDocument/2006/relationships/image" Target="../media/image85.emf"/><Relationship Id="rId2" Type="http://schemas.openxmlformats.org/officeDocument/2006/relationships/slideLayout" Target="../slideLayouts/slideLayout7.xml"/><Relationship Id="rId1" Type="http://schemas.openxmlformats.org/officeDocument/2006/relationships/vmlDrawing" Target="../drawings/vmlDrawing16.vml"/><Relationship Id="rId6" Type="http://schemas.openxmlformats.org/officeDocument/2006/relationships/image" Target="../media/image82.emf"/><Relationship Id="rId11" Type="http://schemas.openxmlformats.org/officeDocument/2006/relationships/oleObject" Target="../embeddings/oleObject81.bin"/><Relationship Id="rId5" Type="http://schemas.openxmlformats.org/officeDocument/2006/relationships/oleObject" Target="../embeddings/oleObject78.bin"/><Relationship Id="rId10" Type="http://schemas.openxmlformats.org/officeDocument/2006/relationships/image" Target="../media/image84.emf"/><Relationship Id="rId4" Type="http://schemas.openxmlformats.org/officeDocument/2006/relationships/image" Target="../media/image81.emf"/><Relationship Id="rId9" Type="http://schemas.openxmlformats.org/officeDocument/2006/relationships/oleObject" Target="../embeddings/oleObject80.bin"/></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82.bin"/><Relationship Id="rId2" Type="http://schemas.openxmlformats.org/officeDocument/2006/relationships/slideLayout" Target="../slideLayouts/slideLayout7.xml"/><Relationship Id="rId1" Type="http://schemas.openxmlformats.org/officeDocument/2006/relationships/vmlDrawing" Target="../drawings/vmlDrawing17.vml"/><Relationship Id="rId4" Type="http://schemas.openxmlformats.org/officeDocument/2006/relationships/image" Target="../media/image86.wmf"/></Relationships>
</file>

<file path=ppt/slides/_rels/slide28.xml.rels><?xml version="1.0" encoding="UTF-8" standalone="yes"?>
<Relationships xmlns="http://schemas.openxmlformats.org/package/2006/relationships"><Relationship Id="rId8" Type="http://schemas.openxmlformats.org/officeDocument/2006/relationships/image" Target="../media/image89.emf"/><Relationship Id="rId13" Type="http://schemas.openxmlformats.org/officeDocument/2006/relationships/oleObject" Target="../embeddings/oleObject88.bin"/><Relationship Id="rId3" Type="http://schemas.openxmlformats.org/officeDocument/2006/relationships/oleObject" Target="../embeddings/oleObject83.bin"/><Relationship Id="rId7" Type="http://schemas.openxmlformats.org/officeDocument/2006/relationships/oleObject" Target="../embeddings/oleObject85.bin"/><Relationship Id="rId12" Type="http://schemas.openxmlformats.org/officeDocument/2006/relationships/image" Target="../media/image91.emf"/><Relationship Id="rId2" Type="http://schemas.openxmlformats.org/officeDocument/2006/relationships/slideLayout" Target="../slideLayouts/slideLayout7.xml"/><Relationship Id="rId16" Type="http://schemas.openxmlformats.org/officeDocument/2006/relationships/image" Target="../media/image93.emf"/><Relationship Id="rId1" Type="http://schemas.openxmlformats.org/officeDocument/2006/relationships/vmlDrawing" Target="../drawings/vmlDrawing18.vml"/><Relationship Id="rId6" Type="http://schemas.openxmlformats.org/officeDocument/2006/relationships/image" Target="../media/image88.emf"/><Relationship Id="rId11" Type="http://schemas.openxmlformats.org/officeDocument/2006/relationships/oleObject" Target="../embeddings/oleObject87.bin"/><Relationship Id="rId5" Type="http://schemas.openxmlformats.org/officeDocument/2006/relationships/oleObject" Target="../embeddings/oleObject84.bin"/><Relationship Id="rId15" Type="http://schemas.openxmlformats.org/officeDocument/2006/relationships/oleObject" Target="../embeddings/oleObject89.bin"/><Relationship Id="rId10" Type="http://schemas.openxmlformats.org/officeDocument/2006/relationships/image" Target="../media/image90.emf"/><Relationship Id="rId4" Type="http://schemas.openxmlformats.org/officeDocument/2006/relationships/image" Target="../media/image87.emf"/><Relationship Id="rId9" Type="http://schemas.openxmlformats.org/officeDocument/2006/relationships/oleObject" Target="../embeddings/oleObject86.bin"/><Relationship Id="rId14" Type="http://schemas.openxmlformats.org/officeDocument/2006/relationships/image" Target="../media/image92.emf"/></Relationships>
</file>

<file path=ppt/slides/_rels/slide29.xml.rels><?xml version="1.0" encoding="UTF-8" standalone="yes"?>
<Relationships xmlns="http://schemas.openxmlformats.org/package/2006/relationships"><Relationship Id="rId8" Type="http://schemas.openxmlformats.org/officeDocument/2006/relationships/image" Target="../media/image96.emf"/><Relationship Id="rId3" Type="http://schemas.openxmlformats.org/officeDocument/2006/relationships/oleObject" Target="../embeddings/oleObject90.bin"/><Relationship Id="rId7" Type="http://schemas.openxmlformats.org/officeDocument/2006/relationships/oleObject" Target="../embeddings/oleObject92.bin"/><Relationship Id="rId2" Type="http://schemas.openxmlformats.org/officeDocument/2006/relationships/slideLayout" Target="../slideLayouts/slideLayout7.xml"/><Relationship Id="rId1" Type="http://schemas.openxmlformats.org/officeDocument/2006/relationships/vmlDrawing" Target="../drawings/vmlDrawing19.vml"/><Relationship Id="rId6" Type="http://schemas.openxmlformats.org/officeDocument/2006/relationships/image" Target="../media/image95.emf"/><Relationship Id="rId5" Type="http://schemas.openxmlformats.org/officeDocument/2006/relationships/oleObject" Target="../embeddings/oleObject91.bin"/><Relationship Id="rId10" Type="http://schemas.openxmlformats.org/officeDocument/2006/relationships/image" Target="../media/image97.emf"/><Relationship Id="rId4" Type="http://schemas.openxmlformats.org/officeDocument/2006/relationships/image" Target="../media/image94.emf"/><Relationship Id="rId9" Type="http://schemas.openxmlformats.org/officeDocument/2006/relationships/oleObject" Target="../embeddings/oleObject93.bin"/></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image" Target="../media/image100.emf"/><Relationship Id="rId13" Type="http://schemas.openxmlformats.org/officeDocument/2006/relationships/oleObject" Target="../embeddings/oleObject99.bin"/><Relationship Id="rId18" Type="http://schemas.openxmlformats.org/officeDocument/2006/relationships/image" Target="../media/image105.emf"/><Relationship Id="rId26" Type="http://schemas.openxmlformats.org/officeDocument/2006/relationships/image" Target="../media/image109.emf"/><Relationship Id="rId3" Type="http://schemas.openxmlformats.org/officeDocument/2006/relationships/oleObject" Target="../embeddings/oleObject94.bin"/><Relationship Id="rId21" Type="http://schemas.openxmlformats.org/officeDocument/2006/relationships/oleObject" Target="../embeddings/oleObject103.bin"/><Relationship Id="rId7" Type="http://schemas.openxmlformats.org/officeDocument/2006/relationships/oleObject" Target="../embeddings/oleObject96.bin"/><Relationship Id="rId12" Type="http://schemas.openxmlformats.org/officeDocument/2006/relationships/image" Target="../media/image102.emf"/><Relationship Id="rId17" Type="http://schemas.openxmlformats.org/officeDocument/2006/relationships/oleObject" Target="../embeddings/oleObject101.bin"/><Relationship Id="rId25" Type="http://schemas.openxmlformats.org/officeDocument/2006/relationships/oleObject" Target="../embeddings/oleObject105.bin"/><Relationship Id="rId2" Type="http://schemas.openxmlformats.org/officeDocument/2006/relationships/slideLayout" Target="../slideLayouts/slideLayout7.xml"/><Relationship Id="rId16" Type="http://schemas.openxmlformats.org/officeDocument/2006/relationships/image" Target="../media/image104.emf"/><Relationship Id="rId20" Type="http://schemas.openxmlformats.org/officeDocument/2006/relationships/image" Target="../media/image106.emf"/><Relationship Id="rId1" Type="http://schemas.openxmlformats.org/officeDocument/2006/relationships/vmlDrawing" Target="../drawings/vmlDrawing20.vml"/><Relationship Id="rId6" Type="http://schemas.openxmlformats.org/officeDocument/2006/relationships/image" Target="../media/image99.emf"/><Relationship Id="rId11" Type="http://schemas.openxmlformats.org/officeDocument/2006/relationships/oleObject" Target="../embeddings/oleObject98.bin"/><Relationship Id="rId24" Type="http://schemas.openxmlformats.org/officeDocument/2006/relationships/image" Target="../media/image108.emf"/><Relationship Id="rId5" Type="http://schemas.openxmlformats.org/officeDocument/2006/relationships/oleObject" Target="../embeddings/oleObject95.bin"/><Relationship Id="rId15" Type="http://schemas.openxmlformats.org/officeDocument/2006/relationships/oleObject" Target="../embeddings/oleObject100.bin"/><Relationship Id="rId23" Type="http://schemas.openxmlformats.org/officeDocument/2006/relationships/oleObject" Target="../embeddings/oleObject104.bin"/><Relationship Id="rId10" Type="http://schemas.openxmlformats.org/officeDocument/2006/relationships/image" Target="../media/image101.emf"/><Relationship Id="rId19" Type="http://schemas.openxmlformats.org/officeDocument/2006/relationships/oleObject" Target="../embeddings/oleObject102.bin"/><Relationship Id="rId4" Type="http://schemas.openxmlformats.org/officeDocument/2006/relationships/image" Target="../media/image98.emf"/><Relationship Id="rId9" Type="http://schemas.openxmlformats.org/officeDocument/2006/relationships/oleObject" Target="../embeddings/oleObject97.bin"/><Relationship Id="rId14" Type="http://schemas.openxmlformats.org/officeDocument/2006/relationships/image" Target="../media/image103.emf"/><Relationship Id="rId22" Type="http://schemas.openxmlformats.org/officeDocument/2006/relationships/image" Target="../media/image107.emf"/></Relationships>
</file>

<file path=ppt/slides/_rels/slide31.xml.rels><?xml version="1.0" encoding="UTF-8" standalone="yes"?>
<Relationships xmlns="http://schemas.openxmlformats.org/package/2006/relationships"><Relationship Id="rId8" Type="http://schemas.openxmlformats.org/officeDocument/2006/relationships/image" Target="../media/image112.emf"/><Relationship Id="rId13" Type="http://schemas.openxmlformats.org/officeDocument/2006/relationships/oleObject" Target="../embeddings/oleObject111.bin"/><Relationship Id="rId18" Type="http://schemas.openxmlformats.org/officeDocument/2006/relationships/image" Target="../media/image117.emf"/><Relationship Id="rId3" Type="http://schemas.openxmlformats.org/officeDocument/2006/relationships/oleObject" Target="../embeddings/oleObject106.bin"/><Relationship Id="rId7" Type="http://schemas.openxmlformats.org/officeDocument/2006/relationships/oleObject" Target="../embeddings/oleObject108.bin"/><Relationship Id="rId12" Type="http://schemas.openxmlformats.org/officeDocument/2006/relationships/image" Target="../media/image114.emf"/><Relationship Id="rId17" Type="http://schemas.openxmlformats.org/officeDocument/2006/relationships/oleObject" Target="../embeddings/oleObject113.bin"/><Relationship Id="rId2" Type="http://schemas.openxmlformats.org/officeDocument/2006/relationships/slideLayout" Target="../slideLayouts/slideLayout7.xml"/><Relationship Id="rId16" Type="http://schemas.openxmlformats.org/officeDocument/2006/relationships/image" Target="../media/image116.emf"/><Relationship Id="rId1" Type="http://schemas.openxmlformats.org/officeDocument/2006/relationships/vmlDrawing" Target="../drawings/vmlDrawing21.vml"/><Relationship Id="rId6" Type="http://schemas.openxmlformats.org/officeDocument/2006/relationships/image" Target="../media/image111.emf"/><Relationship Id="rId11" Type="http://schemas.openxmlformats.org/officeDocument/2006/relationships/oleObject" Target="../embeddings/oleObject110.bin"/><Relationship Id="rId5" Type="http://schemas.openxmlformats.org/officeDocument/2006/relationships/oleObject" Target="../embeddings/oleObject107.bin"/><Relationship Id="rId15" Type="http://schemas.openxmlformats.org/officeDocument/2006/relationships/oleObject" Target="../embeddings/oleObject112.bin"/><Relationship Id="rId10" Type="http://schemas.openxmlformats.org/officeDocument/2006/relationships/image" Target="../media/image113.emf"/><Relationship Id="rId4" Type="http://schemas.openxmlformats.org/officeDocument/2006/relationships/image" Target="../media/image110.emf"/><Relationship Id="rId9" Type="http://schemas.openxmlformats.org/officeDocument/2006/relationships/oleObject" Target="../embeddings/oleObject109.bin"/><Relationship Id="rId14" Type="http://schemas.openxmlformats.org/officeDocument/2006/relationships/image" Target="../media/image115.emf"/></Relationships>
</file>

<file path=ppt/slides/_rels/slide32.xml.rels><?xml version="1.0" encoding="UTF-8" standalone="yes"?>
<Relationships xmlns="http://schemas.openxmlformats.org/package/2006/relationships"><Relationship Id="rId8" Type="http://schemas.openxmlformats.org/officeDocument/2006/relationships/image" Target="../media/image120.emf"/><Relationship Id="rId13" Type="http://schemas.openxmlformats.org/officeDocument/2006/relationships/oleObject" Target="../embeddings/oleObject119.bin"/><Relationship Id="rId18" Type="http://schemas.openxmlformats.org/officeDocument/2006/relationships/image" Target="../media/image125.emf"/><Relationship Id="rId3" Type="http://schemas.openxmlformats.org/officeDocument/2006/relationships/oleObject" Target="../embeddings/oleObject114.bin"/><Relationship Id="rId7" Type="http://schemas.openxmlformats.org/officeDocument/2006/relationships/oleObject" Target="../embeddings/oleObject116.bin"/><Relationship Id="rId12" Type="http://schemas.openxmlformats.org/officeDocument/2006/relationships/image" Target="../media/image122.emf"/><Relationship Id="rId17" Type="http://schemas.openxmlformats.org/officeDocument/2006/relationships/oleObject" Target="../embeddings/oleObject121.bin"/><Relationship Id="rId2" Type="http://schemas.openxmlformats.org/officeDocument/2006/relationships/slideLayout" Target="../slideLayouts/slideLayout7.xml"/><Relationship Id="rId16" Type="http://schemas.openxmlformats.org/officeDocument/2006/relationships/image" Target="../media/image124.emf"/><Relationship Id="rId1" Type="http://schemas.openxmlformats.org/officeDocument/2006/relationships/vmlDrawing" Target="../drawings/vmlDrawing22.vml"/><Relationship Id="rId6" Type="http://schemas.openxmlformats.org/officeDocument/2006/relationships/image" Target="../media/image119.emf"/><Relationship Id="rId11" Type="http://schemas.openxmlformats.org/officeDocument/2006/relationships/oleObject" Target="../embeddings/oleObject118.bin"/><Relationship Id="rId5" Type="http://schemas.openxmlformats.org/officeDocument/2006/relationships/oleObject" Target="../embeddings/oleObject115.bin"/><Relationship Id="rId15" Type="http://schemas.openxmlformats.org/officeDocument/2006/relationships/oleObject" Target="../embeddings/oleObject120.bin"/><Relationship Id="rId10" Type="http://schemas.openxmlformats.org/officeDocument/2006/relationships/image" Target="../media/image121.emf"/><Relationship Id="rId4" Type="http://schemas.openxmlformats.org/officeDocument/2006/relationships/image" Target="../media/image118.emf"/><Relationship Id="rId9" Type="http://schemas.openxmlformats.org/officeDocument/2006/relationships/oleObject" Target="../embeddings/oleObject117.bin"/><Relationship Id="rId14" Type="http://schemas.openxmlformats.org/officeDocument/2006/relationships/image" Target="../media/image123.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8" Type="http://schemas.openxmlformats.org/officeDocument/2006/relationships/image" Target="../media/image128.emf"/><Relationship Id="rId3" Type="http://schemas.openxmlformats.org/officeDocument/2006/relationships/oleObject" Target="../embeddings/oleObject122.bin"/><Relationship Id="rId7" Type="http://schemas.openxmlformats.org/officeDocument/2006/relationships/oleObject" Target="../embeddings/oleObject124.bin"/><Relationship Id="rId12" Type="http://schemas.openxmlformats.org/officeDocument/2006/relationships/image" Target="../media/image130.emf"/><Relationship Id="rId2" Type="http://schemas.openxmlformats.org/officeDocument/2006/relationships/slideLayout" Target="../slideLayouts/slideLayout7.xml"/><Relationship Id="rId1" Type="http://schemas.openxmlformats.org/officeDocument/2006/relationships/vmlDrawing" Target="../drawings/vmlDrawing23.vml"/><Relationship Id="rId6" Type="http://schemas.openxmlformats.org/officeDocument/2006/relationships/image" Target="../media/image127.emf"/><Relationship Id="rId11" Type="http://schemas.openxmlformats.org/officeDocument/2006/relationships/oleObject" Target="../embeddings/oleObject126.bin"/><Relationship Id="rId5" Type="http://schemas.openxmlformats.org/officeDocument/2006/relationships/oleObject" Target="../embeddings/oleObject123.bin"/><Relationship Id="rId10" Type="http://schemas.openxmlformats.org/officeDocument/2006/relationships/image" Target="../media/image129.emf"/><Relationship Id="rId4" Type="http://schemas.openxmlformats.org/officeDocument/2006/relationships/image" Target="../media/image126.emf"/><Relationship Id="rId9" Type="http://schemas.openxmlformats.org/officeDocument/2006/relationships/oleObject" Target="../embeddings/oleObject125.bin"/></Relationships>
</file>

<file path=ppt/slides/_rels/slide35.xml.rels><?xml version="1.0" encoding="UTF-8" standalone="yes"?>
<Relationships xmlns="http://schemas.openxmlformats.org/package/2006/relationships"><Relationship Id="rId8" Type="http://schemas.openxmlformats.org/officeDocument/2006/relationships/image" Target="../media/image133.emf"/><Relationship Id="rId13" Type="http://schemas.openxmlformats.org/officeDocument/2006/relationships/oleObject" Target="../embeddings/oleObject132.bin"/><Relationship Id="rId18" Type="http://schemas.openxmlformats.org/officeDocument/2006/relationships/image" Target="../media/image138.emf"/><Relationship Id="rId3" Type="http://schemas.openxmlformats.org/officeDocument/2006/relationships/oleObject" Target="../embeddings/oleObject127.bin"/><Relationship Id="rId7" Type="http://schemas.openxmlformats.org/officeDocument/2006/relationships/oleObject" Target="../embeddings/oleObject129.bin"/><Relationship Id="rId12" Type="http://schemas.openxmlformats.org/officeDocument/2006/relationships/image" Target="../media/image135.emf"/><Relationship Id="rId17" Type="http://schemas.openxmlformats.org/officeDocument/2006/relationships/oleObject" Target="../embeddings/oleObject134.bin"/><Relationship Id="rId2" Type="http://schemas.openxmlformats.org/officeDocument/2006/relationships/slideLayout" Target="../slideLayouts/slideLayout7.xml"/><Relationship Id="rId16" Type="http://schemas.openxmlformats.org/officeDocument/2006/relationships/image" Target="../media/image137.emf"/><Relationship Id="rId1" Type="http://schemas.openxmlformats.org/officeDocument/2006/relationships/vmlDrawing" Target="../drawings/vmlDrawing24.vml"/><Relationship Id="rId6" Type="http://schemas.openxmlformats.org/officeDocument/2006/relationships/image" Target="../media/image132.emf"/><Relationship Id="rId11" Type="http://schemas.openxmlformats.org/officeDocument/2006/relationships/oleObject" Target="../embeddings/oleObject131.bin"/><Relationship Id="rId5" Type="http://schemas.openxmlformats.org/officeDocument/2006/relationships/oleObject" Target="../embeddings/oleObject128.bin"/><Relationship Id="rId15" Type="http://schemas.openxmlformats.org/officeDocument/2006/relationships/oleObject" Target="../embeddings/oleObject133.bin"/><Relationship Id="rId10" Type="http://schemas.openxmlformats.org/officeDocument/2006/relationships/image" Target="../media/image134.emf"/><Relationship Id="rId4" Type="http://schemas.openxmlformats.org/officeDocument/2006/relationships/image" Target="../media/image131.emf"/><Relationship Id="rId9" Type="http://schemas.openxmlformats.org/officeDocument/2006/relationships/oleObject" Target="../embeddings/oleObject130.bin"/><Relationship Id="rId14" Type="http://schemas.openxmlformats.org/officeDocument/2006/relationships/image" Target="../media/image136.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39.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40.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oleObject" Target="../embeddings/oleObject8.bin"/><Relationship Id="rId13" Type="http://schemas.openxmlformats.org/officeDocument/2006/relationships/image" Target="../media/image10.emf"/><Relationship Id="rId3" Type="http://schemas.openxmlformats.org/officeDocument/2006/relationships/notesSlide" Target="../notesSlides/notesSlide2.xml"/><Relationship Id="rId7" Type="http://schemas.openxmlformats.org/officeDocument/2006/relationships/image" Target="../media/image7.emf"/><Relationship Id="rId12" Type="http://schemas.openxmlformats.org/officeDocument/2006/relationships/oleObject" Target="../embeddings/oleObject10.bin"/><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oleObject" Target="../embeddings/oleObject7.bin"/><Relationship Id="rId11" Type="http://schemas.openxmlformats.org/officeDocument/2006/relationships/image" Target="../media/image9.emf"/><Relationship Id="rId5" Type="http://schemas.openxmlformats.org/officeDocument/2006/relationships/image" Target="../media/image6.emf"/><Relationship Id="rId10" Type="http://schemas.openxmlformats.org/officeDocument/2006/relationships/oleObject" Target="../embeddings/oleObject9.bin"/><Relationship Id="rId4" Type="http://schemas.openxmlformats.org/officeDocument/2006/relationships/oleObject" Target="../embeddings/oleObject6.bin"/><Relationship Id="rId9" Type="http://schemas.openxmlformats.org/officeDocument/2006/relationships/image" Target="../media/image8.emf"/></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p:cNvGrpSpPr>
          <p:nvPr/>
        </p:nvGrpSpPr>
        <p:grpSpPr bwMode="auto">
          <a:xfrm>
            <a:off x="533400" y="152400"/>
            <a:ext cx="1219200" cy="990600"/>
            <a:chOff x="240" y="2496"/>
            <a:chExt cx="1248" cy="624"/>
          </a:xfrm>
        </p:grpSpPr>
        <p:sp>
          <p:nvSpPr>
            <p:cNvPr id="2096" name="AutoShape 3"/>
            <p:cNvSpPr>
              <a:spLocks noChangeArrowheads="1"/>
            </p:cNvSpPr>
            <p:nvPr/>
          </p:nvSpPr>
          <p:spPr bwMode="auto">
            <a:xfrm>
              <a:off x="240" y="2496"/>
              <a:ext cx="1248" cy="624"/>
            </a:xfrm>
            <a:prstGeom prst="horizontalScroll">
              <a:avLst>
                <a:gd name="adj" fmla="val 12500"/>
              </a:avLst>
            </a:prstGeom>
            <a:solidFill>
              <a:srgbClr val="FF9900"/>
            </a:solidFill>
            <a:ln w="12700" cap="sq">
              <a:solidFill>
                <a:srgbClr val="3333CC"/>
              </a:solidFill>
              <a:round/>
              <a:headEnd/>
              <a:tailEnd/>
            </a:ln>
          </p:spPr>
          <p:txBody>
            <a:bodyPr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097" name="Text Box 4"/>
            <p:cNvSpPr txBox="1">
              <a:spLocks noChangeArrowheads="1"/>
            </p:cNvSpPr>
            <p:nvPr/>
          </p:nvSpPr>
          <p:spPr bwMode="auto">
            <a:xfrm>
              <a:off x="336" y="2649"/>
              <a:ext cx="1152"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a:tailEnd/>
                </a14:hiddenLine>
              </a:ext>
            </a:extLst>
          </p:spPr>
          <p:txBody>
            <a:bodyPr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50000"/>
                </a:spcBef>
                <a:buFontTx/>
                <a:buNone/>
              </a:pPr>
              <a:r>
                <a:rPr lang="zh-CN" altLang="en-US" sz="2800">
                  <a:solidFill>
                    <a:srgbClr val="3333CC"/>
                  </a:solidFill>
                </a:rPr>
                <a:t>小结</a:t>
              </a:r>
            </a:p>
          </p:txBody>
        </p:sp>
      </p:grpSp>
      <p:grpSp>
        <p:nvGrpSpPr>
          <p:cNvPr id="3" name="Group 49"/>
          <p:cNvGrpSpPr>
            <a:grpSpLocks/>
          </p:cNvGrpSpPr>
          <p:nvPr/>
        </p:nvGrpSpPr>
        <p:grpSpPr bwMode="auto">
          <a:xfrm>
            <a:off x="381000" y="1447800"/>
            <a:ext cx="5480050" cy="519113"/>
            <a:chOff x="240" y="912"/>
            <a:chExt cx="3452" cy="327"/>
          </a:xfrm>
        </p:grpSpPr>
        <p:sp>
          <p:nvSpPr>
            <p:cNvPr id="2094" name="Text Box 5"/>
            <p:cNvSpPr txBox="1">
              <a:spLocks noChangeArrowheads="1"/>
            </p:cNvSpPr>
            <p:nvPr/>
          </p:nvSpPr>
          <p:spPr bwMode="auto">
            <a:xfrm>
              <a:off x="240" y="912"/>
              <a:ext cx="3452"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457200" indent="-457200">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AutoNum type="arabicPeriod"/>
              </a:pPr>
              <a:r>
                <a:rPr lang="zh-CN" altLang="en-US" sz="2800">
                  <a:solidFill>
                    <a:srgbClr val="FF0000"/>
                  </a:solidFill>
                </a:rPr>
                <a:t>选取典型的电荷元，画出      </a:t>
              </a:r>
              <a:r>
                <a:rPr lang="zh-CN" altLang="en-US" sz="2800">
                  <a:solidFill>
                    <a:schemeClr val="accent2"/>
                  </a:solidFill>
                </a:rPr>
                <a:t>；</a:t>
              </a:r>
            </a:p>
          </p:txBody>
        </p:sp>
        <p:graphicFrame>
          <p:nvGraphicFramePr>
            <p:cNvPr id="2095" name="Object 6"/>
            <p:cNvGraphicFramePr>
              <a:graphicFrameLocks noChangeAspect="1"/>
            </p:cNvGraphicFramePr>
            <p:nvPr/>
          </p:nvGraphicFramePr>
          <p:xfrm>
            <a:off x="3078" y="958"/>
            <a:ext cx="328" cy="248"/>
          </p:xfrm>
          <a:graphic>
            <a:graphicData uri="http://schemas.openxmlformats.org/presentationml/2006/ole">
              <mc:AlternateContent xmlns:mc="http://schemas.openxmlformats.org/markup-compatibility/2006">
                <mc:Choice xmlns:v="urn:schemas-microsoft-com:vml" Requires="v">
                  <p:oleObj spid="_x0000_s2228" name="公式" r:id="rId3" imgW="419100" imgH="285801" progId="Equation.3">
                    <p:embed/>
                  </p:oleObj>
                </mc:Choice>
                <mc:Fallback>
                  <p:oleObj name="公式" r:id="rId3" imgW="419100" imgH="285801" progId="Equation.3">
                    <p:embed/>
                    <p:pic>
                      <p:nvPicPr>
                        <p:cNvPr id="0" name="Object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8" y="958"/>
                          <a:ext cx="328" cy="24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grpSp>
        <p:nvGrpSpPr>
          <p:cNvPr id="4" name="Group 50"/>
          <p:cNvGrpSpPr>
            <a:grpSpLocks/>
          </p:cNvGrpSpPr>
          <p:nvPr/>
        </p:nvGrpSpPr>
        <p:grpSpPr bwMode="auto">
          <a:xfrm>
            <a:off x="381000" y="2133600"/>
            <a:ext cx="4572000" cy="519113"/>
            <a:chOff x="240" y="1344"/>
            <a:chExt cx="2880" cy="327"/>
          </a:xfrm>
        </p:grpSpPr>
        <p:sp>
          <p:nvSpPr>
            <p:cNvPr id="2092" name="Text Box 7"/>
            <p:cNvSpPr txBox="1">
              <a:spLocks noChangeArrowheads="1"/>
            </p:cNvSpPr>
            <p:nvPr/>
          </p:nvSpPr>
          <p:spPr bwMode="auto">
            <a:xfrm>
              <a:off x="240" y="1344"/>
              <a:ext cx="2880"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2. </a:t>
              </a:r>
              <a:r>
                <a:rPr lang="zh-CN" altLang="en-US" sz="2800">
                  <a:solidFill>
                    <a:schemeClr val="accent2"/>
                  </a:solidFill>
                </a:rPr>
                <a:t>引入电荷密度，写出     ；</a:t>
              </a:r>
            </a:p>
          </p:txBody>
        </p:sp>
        <p:graphicFrame>
          <p:nvGraphicFramePr>
            <p:cNvPr id="2093" name="Object 8"/>
            <p:cNvGraphicFramePr>
              <a:graphicFrameLocks noChangeAspect="1"/>
            </p:cNvGraphicFramePr>
            <p:nvPr/>
          </p:nvGraphicFramePr>
          <p:xfrm>
            <a:off x="2540" y="1418"/>
            <a:ext cx="328" cy="208"/>
          </p:xfrm>
          <a:graphic>
            <a:graphicData uri="http://schemas.openxmlformats.org/presentationml/2006/ole">
              <mc:AlternateContent xmlns:mc="http://schemas.openxmlformats.org/markup-compatibility/2006">
                <mc:Choice xmlns:v="urn:schemas-microsoft-com:vml" Requires="v">
                  <p:oleObj spid="_x0000_s2229" name="公式" r:id="rId5" imgW="419100" imgH="228532" progId="Equation.3">
                    <p:embed/>
                  </p:oleObj>
                </mc:Choice>
                <mc:Fallback>
                  <p:oleObj name="公式" r:id="rId5" imgW="419100" imgH="228532" progId="Equation.3">
                    <p:embed/>
                    <p:pic>
                      <p:nvPicPr>
                        <p:cNvPr id="0" name="Object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40" y="1418"/>
                          <a:ext cx="328"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sp>
        <p:nvSpPr>
          <p:cNvPr id="9225" name="Text Box 9"/>
          <p:cNvSpPr txBox="1">
            <a:spLocks noChangeArrowheads="1"/>
          </p:cNvSpPr>
          <p:nvPr/>
        </p:nvSpPr>
        <p:spPr bwMode="auto">
          <a:xfrm>
            <a:off x="381000" y="2819400"/>
            <a:ext cx="48450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3. </a:t>
            </a:r>
            <a:r>
              <a:rPr lang="zh-CN" altLang="en-US" sz="2800">
                <a:solidFill>
                  <a:schemeClr val="accent2"/>
                </a:solidFill>
              </a:rPr>
              <a:t>建立坐标系，写出分量式；</a:t>
            </a:r>
          </a:p>
        </p:txBody>
      </p:sp>
      <p:sp>
        <p:nvSpPr>
          <p:cNvPr id="9226" name="Text Box 10"/>
          <p:cNvSpPr txBox="1">
            <a:spLocks noChangeArrowheads="1"/>
          </p:cNvSpPr>
          <p:nvPr/>
        </p:nvSpPr>
        <p:spPr bwMode="auto">
          <a:xfrm>
            <a:off x="381000" y="3505200"/>
            <a:ext cx="52038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4. </a:t>
            </a:r>
            <a:r>
              <a:rPr lang="zh-CN" altLang="en-US" sz="2800">
                <a:solidFill>
                  <a:schemeClr val="accent2"/>
                </a:solidFill>
              </a:rPr>
              <a:t>写出积分式，统一积分变量；</a:t>
            </a:r>
          </a:p>
        </p:txBody>
      </p:sp>
      <p:sp>
        <p:nvSpPr>
          <p:cNvPr id="9227" name="Text Box 11"/>
          <p:cNvSpPr txBox="1">
            <a:spLocks noChangeArrowheads="1"/>
          </p:cNvSpPr>
          <p:nvPr/>
        </p:nvSpPr>
        <p:spPr bwMode="auto">
          <a:xfrm>
            <a:off x="381000" y="4191000"/>
            <a:ext cx="48450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5. </a:t>
            </a:r>
            <a:r>
              <a:rPr lang="zh-CN" altLang="en-US" sz="2800">
                <a:solidFill>
                  <a:schemeClr val="accent2"/>
                </a:solidFill>
              </a:rPr>
              <a:t>定出上下限，</a:t>
            </a:r>
            <a:r>
              <a:rPr lang="zh-CN" altLang="en-US" sz="2800">
                <a:solidFill>
                  <a:srgbClr val="FF0000"/>
                </a:solidFill>
              </a:rPr>
              <a:t>注意对称性；</a:t>
            </a:r>
          </a:p>
        </p:txBody>
      </p:sp>
      <p:sp>
        <p:nvSpPr>
          <p:cNvPr id="9262" name="Text Box 46"/>
          <p:cNvSpPr txBox="1">
            <a:spLocks noChangeArrowheads="1"/>
          </p:cNvSpPr>
          <p:nvPr/>
        </p:nvSpPr>
        <p:spPr bwMode="auto">
          <a:xfrm>
            <a:off x="381000" y="4876800"/>
            <a:ext cx="48450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6. </a:t>
            </a:r>
            <a:r>
              <a:rPr lang="zh-CN" altLang="en-US" sz="2800">
                <a:solidFill>
                  <a:schemeClr val="accent2"/>
                </a:solidFill>
              </a:rPr>
              <a:t>积分求结果，代数求其值；</a:t>
            </a:r>
          </a:p>
        </p:txBody>
      </p:sp>
      <p:sp>
        <p:nvSpPr>
          <p:cNvPr id="9263" name="Text Box 47"/>
          <p:cNvSpPr txBox="1">
            <a:spLocks noChangeArrowheads="1"/>
          </p:cNvSpPr>
          <p:nvPr/>
        </p:nvSpPr>
        <p:spPr bwMode="auto">
          <a:xfrm>
            <a:off x="381000" y="5500688"/>
            <a:ext cx="41275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rgbClr val="00B050"/>
                </a:solidFill>
              </a:rPr>
              <a:t>7. </a:t>
            </a:r>
            <a:r>
              <a:rPr lang="zh-CN" altLang="en-US" sz="2800">
                <a:solidFill>
                  <a:srgbClr val="00B050"/>
                </a:solidFill>
              </a:rPr>
              <a:t>进行讨论，加深理解。</a:t>
            </a:r>
          </a:p>
        </p:txBody>
      </p:sp>
      <p:sp>
        <p:nvSpPr>
          <p:cNvPr id="9264" name="Rectangle 48"/>
          <p:cNvSpPr>
            <a:spLocks noChangeArrowheads="1"/>
          </p:cNvSpPr>
          <p:nvPr/>
        </p:nvSpPr>
        <p:spPr bwMode="auto">
          <a:xfrm>
            <a:off x="0" y="11430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2059" name="Group 85"/>
          <p:cNvGrpSpPr>
            <a:grpSpLocks/>
          </p:cNvGrpSpPr>
          <p:nvPr/>
        </p:nvGrpSpPr>
        <p:grpSpPr bwMode="auto">
          <a:xfrm>
            <a:off x="5749925" y="1905000"/>
            <a:ext cx="3013075" cy="3048000"/>
            <a:chOff x="3814" y="96"/>
            <a:chExt cx="1898" cy="1920"/>
          </a:xfrm>
        </p:grpSpPr>
        <p:sp>
          <p:nvSpPr>
            <p:cNvPr id="2060" name="Line 86"/>
            <p:cNvSpPr>
              <a:spLocks noChangeShapeType="1"/>
            </p:cNvSpPr>
            <p:nvPr/>
          </p:nvSpPr>
          <p:spPr bwMode="auto">
            <a:xfrm>
              <a:off x="4656" y="1008"/>
              <a:ext cx="0" cy="672"/>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61" name="Line 87"/>
            <p:cNvSpPr>
              <a:spLocks noChangeShapeType="1"/>
            </p:cNvSpPr>
            <p:nvPr/>
          </p:nvSpPr>
          <p:spPr bwMode="auto">
            <a:xfrm>
              <a:off x="3984" y="1680"/>
              <a:ext cx="1008" cy="0"/>
            </a:xfrm>
            <a:prstGeom prst="line">
              <a:avLst/>
            </a:prstGeom>
            <a:noFill/>
            <a:ln w="38100">
              <a:solidFill>
                <a:srgbClr val="FF99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62" name="Text Box 88"/>
            <p:cNvSpPr txBox="1">
              <a:spLocks noChangeArrowheads="1"/>
            </p:cNvSpPr>
            <p:nvPr/>
          </p:nvSpPr>
          <p:spPr bwMode="auto">
            <a:xfrm>
              <a:off x="3840" y="1680"/>
              <a:ext cx="341"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A</a:t>
              </a:r>
            </a:p>
          </p:txBody>
        </p:sp>
        <p:sp>
          <p:nvSpPr>
            <p:cNvPr id="2063" name="Text Box 89"/>
            <p:cNvSpPr txBox="1">
              <a:spLocks noChangeArrowheads="1"/>
            </p:cNvSpPr>
            <p:nvPr/>
          </p:nvSpPr>
          <p:spPr bwMode="auto">
            <a:xfrm>
              <a:off x="4896" y="1680"/>
              <a:ext cx="38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B</a:t>
              </a:r>
            </a:p>
          </p:txBody>
        </p:sp>
        <p:sp>
          <p:nvSpPr>
            <p:cNvPr id="2064" name="Line 90"/>
            <p:cNvSpPr>
              <a:spLocks noChangeShapeType="1"/>
            </p:cNvSpPr>
            <p:nvPr/>
          </p:nvSpPr>
          <p:spPr bwMode="auto">
            <a:xfrm flipV="1">
              <a:off x="4656" y="624"/>
              <a:ext cx="192" cy="384"/>
            </a:xfrm>
            <a:prstGeom prst="line">
              <a:avLst/>
            </a:prstGeom>
            <a:noFill/>
            <a:ln w="38100">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graphicFrame>
          <p:nvGraphicFramePr>
            <p:cNvPr id="2065" name="Object 91"/>
            <p:cNvGraphicFramePr>
              <a:graphicFrameLocks noChangeAspect="1"/>
            </p:cNvGraphicFramePr>
            <p:nvPr/>
          </p:nvGraphicFramePr>
          <p:xfrm>
            <a:off x="4893" y="432"/>
            <a:ext cx="295" cy="231"/>
          </p:xfrm>
          <a:graphic>
            <a:graphicData uri="http://schemas.openxmlformats.org/presentationml/2006/ole">
              <mc:AlternateContent xmlns:mc="http://schemas.openxmlformats.org/markup-compatibility/2006">
                <mc:Choice xmlns:v="urn:schemas-microsoft-com:vml" Requires="v">
                  <p:oleObj spid="_x0000_s2230" name="公式" r:id="rId7" imgW="419100" imgH="285801" progId="Equation.3">
                    <p:embed/>
                  </p:oleObj>
                </mc:Choice>
                <mc:Fallback>
                  <p:oleObj name="公式" r:id="rId7" imgW="419100" imgH="285801" progId="Equation.3">
                    <p:embed/>
                    <p:pic>
                      <p:nvPicPr>
                        <p:cNvPr id="0" name="Object 9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893" y="432"/>
                          <a:ext cx="295"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066" name="Line 92"/>
            <p:cNvSpPr>
              <a:spLocks noChangeShapeType="1"/>
            </p:cNvSpPr>
            <p:nvPr/>
          </p:nvSpPr>
          <p:spPr bwMode="auto">
            <a:xfrm flipV="1">
              <a:off x="4656" y="1008"/>
              <a:ext cx="192" cy="0"/>
            </a:xfrm>
            <a:prstGeom prst="line">
              <a:avLst/>
            </a:prstGeom>
            <a:noFill/>
            <a:ln w="38100">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67" name="Text Box 93"/>
            <p:cNvSpPr txBox="1">
              <a:spLocks noChangeArrowheads="1"/>
            </p:cNvSpPr>
            <p:nvPr/>
          </p:nvSpPr>
          <p:spPr bwMode="auto">
            <a:xfrm>
              <a:off x="4128" y="1440"/>
              <a:ext cx="39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a:solidFill>
                    <a:schemeClr val="accent2"/>
                  </a:solidFill>
                </a:rPr>
                <a:t>d</a:t>
              </a:r>
              <a:r>
                <a:rPr lang="en-US" altLang="zh-CN" sz="2400" i="1">
                  <a:solidFill>
                    <a:schemeClr val="accent2"/>
                  </a:solidFill>
                </a:rPr>
                <a:t>l</a:t>
              </a:r>
              <a:endParaRPr lang="zh-CN" altLang="en-US" sz="2400" i="1">
                <a:solidFill>
                  <a:schemeClr val="accent2"/>
                </a:solidFill>
              </a:endParaRPr>
            </a:p>
          </p:txBody>
        </p:sp>
        <p:sp>
          <p:nvSpPr>
            <p:cNvPr id="2068" name="Text Box 94"/>
            <p:cNvSpPr txBox="1">
              <a:spLocks noChangeArrowheads="1"/>
            </p:cNvSpPr>
            <p:nvPr/>
          </p:nvSpPr>
          <p:spPr bwMode="auto">
            <a:xfrm>
              <a:off x="4416" y="864"/>
              <a:ext cx="24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P</a:t>
              </a:r>
            </a:p>
          </p:txBody>
        </p:sp>
        <p:sp>
          <p:nvSpPr>
            <p:cNvPr id="2069" name="Line 95"/>
            <p:cNvSpPr>
              <a:spLocks noChangeShapeType="1"/>
            </p:cNvSpPr>
            <p:nvPr/>
          </p:nvSpPr>
          <p:spPr bwMode="auto">
            <a:xfrm flipV="1">
              <a:off x="3984" y="1008"/>
              <a:ext cx="672" cy="672"/>
            </a:xfrm>
            <a:prstGeom prst="line">
              <a:avLst/>
            </a:prstGeom>
            <a:noFill/>
            <a:ln w="28575">
              <a:solidFill>
                <a:schemeClr val="accent2"/>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0" name="Line 96"/>
            <p:cNvSpPr>
              <a:spLocks noChangeShapeType="1"/>
            </p:cNvSpPr>
            <p:nvPr/>
          </p:nvSpPr>
          <p:spPr bwMode="auto">
            <a:xfrm>
              <a:off x="4656" y="1008"/>
              <a:ext cx="336" cy="672"/>
            </a:xfrm>
            <a:prstGeom prst="line">
              <a:avLst/>
            </a:prstGeom>
            <a:noFill/>
            <a:ln w="28575">
              <a:solidFill>
                <a:schemeClr val="accent2"/>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1" name="Freeform 97"/>
            <p:cNvSpPr>
              <a:spLocks/>
            </p:cNvSpPr>
            <p:nvPr/>
          </p:nvSpPr>
          <p:spPr bwMode="auto">
            <a:xfrm>
              <a:off x="4119" y="1532"/>
              <a:ext cx="78" cy="154"/>
            </a:xfrm>
            <a:custGeom>
              <a:avLst/>
              <a:gdLst>
                <a:gd name="T0" fmla="*/ 0 w 78"/>
                <a:gd name="T1" fmla="*/ 0 h 154"/>
                <a:gd name="T2" fmla="*/ 63 w 78"/>
                <a:gd name="T3" fmla="*/ 67 h 154"/>
                <a:gd name="T4" fmla="*/ 78 w 78"/>
                <a:gd name="T5" fmla="*/ 154 h 154"/>
                <a:gd name="T6" fmla="*/ 0 60000 65536"/>
                <a:gd name="T7" fmla="*/ 0 60000 65536"/>
                <a:gd name="T8" fmla="*/ 0 60000 65536"/>
                <a:gd name="T9" fmla="*/ 0 w 78"/>
                <a:gd name="T10" fmla="*/ 0 h 154"/>
                <a:gd name="T11" fmla="*/ 78 w 78"/>
                <a:gd name="T12" fmla="*/ 154 h 154"/>
              </a:gdLst>
              <a:ahLst/>
              <a:cxnLst>
                <a:cxn ang="T6">
                  <a:pos x="T0" y="T1"/>
                </a:cxn>
                <a:cxn ang="T7">
                  <a:pos x="T2" y="T3"/>
                </a:cxn>
                <a:cxn ang="T8">
                  <a:pos x="T4" y="T5"/>
                </a:cxn>
              </a:cxnLst>
              <a:rect l="T9" t="T10" r="T11" b="T12"/>
              <a:pathLst>
                <a:path w="78" h="154">
                  <a:moveTo>
                    <a:pt x="0" y="0"/>
                  </a:moveTo>
                  <a:cubicBezTo>
                    <a:pt x="7" y="10"/>
                    <a:pt x="50" y="41"/>
                    <a:pt x="63" y="67"/>
                  </a:cubicBezTo>
                  <a:cubicBezTo>
                    <a:pt x="76" y="93"/>
                    <a:pt x="75" y="136"/>
                    <a:pt x="78" y="154"/>
                  </a:cubicBezTo>
                </a:path>
              </a:pathLst>
            </a:custGeom>
            <a:solidFill>
              <a:srgbClr val="CC3300"/>
            </a:solidFill>
            <a:ln w="28575">
              <a:solidFill>
                <a:schemeClr val="accent2"/>
              </a:solidFill>
              <a:round/>
              <a:headEnd/>
              <a:tailEnd/>
            </a:ln>
          </p:spPr>
          <p:txBody>
            <a:bodyPr wrap="none" anchor="ctr"/>
            <a:lstStyle/>
            <a:p>
              <a:endParaRPr lang="zh-CN" altLang="en-US"/>
            </a:p>
          </p:txBody>
        </p:sp>
        <p:sp>
          <p:nvSpPr>
            <p:cNvPr id="2072" name="Freeform 98"/>
            <p:cNvSpPr>
              <a:spLocks/>
            </p:cNvSpPr>
            <p:nvPr/>
          </p:nvSpPr>
          <p:spPr bwMode="auto">
            <a:xfrm>
              <a:off x="4926" y="1542"/>
              <a:ext cx="197" cy="121"/>
            </a:xfrm>
            <a:custGeom>
              <a:avLst/>
              <a:gdLst>
                <a:gd name="T0" fmla="*/ 0 w 197"/>
                <a:gd name="T1" fmla="*/ 0 h 121"/>
                <a:gd name="T2" fmla="*/ 132 w 197"/>
                <a:gd name="T3" fmla="*/ 42 h 121"/>
                <a:gd name="T4" fmla="*/ 171 w 197"/>
                <a:gd name="T5" fmla="*/ 81 h 121"/>
                <a:gd name="T6" fmla="*/ 197 w 197"/>
                <a:gd name="T7" fmla="*/ 121 h 121"/>
                <a:gd name="T8" fmla="*/ 0 60000 65536"/>
                <a:gd name="T9" fmla="*/ 0 60000 65536"/>
                <a:gd name="T10" fmla="*/ 0 60000 65536"/>
                <a:gd name="T11" fmla="*/ 0 60000 65536"/>
                <a:gd name="T12" fmla="*/ 0 w 197"/>
                <a:gd name="T13" fmla="*/ 0 h 121"/>
                <a:gd name="T14" fmla="*/ 197 w 197"/>
                <a:gd name="T15" fmla="*/ 121 h 121"/>
              </a:gdLst>
              <a:ahLst/>
              <a:cxnLst>
                <a:cxn ang="T8">
                  <a:pos x="T0" y="T1"/>
                </a:cxn>
                <a:cxn ang="T9">
                  <a:pos x="T2" y="T3"/>
                </a:cxn>
                <a:cxn ang="T10">
                  <a:pos x="T4" y="T5"/>
                </a:cxn>
                <a:cxn ang="T11">
                  <a:pos x="T6" y="T7"/>
                </a:cxn>
              </a:cxnLst>
              <a:rect l="T12" t="T13" r="T14" b="T15"/>
              <a:pathLst>
                <a:path w="197" h="121">
                  <a:moveTo>
                    <a:pt x="0" y="0"/>
                  </a:moveTo>
                  <a:cubicBezTo>
                    <a:pt x="68" y="11"/>
                    <a:pt x="86" y="4"/>
                    <a:pt x="132" y="42"/>
                  </a:cubicBezTo>
                  <a:cubicBezTo>
                    <a:pt x="146" y="54"/>
                    <a:pt x="159" y="67"/>
                    <a:pt x="171" y="81"/>
                  </a:cubicBezTo>
                  <a:cubicBezTo>
                    <a:pt x="181" y="93"/>
                    <a:pt x="197" y="121"/>
                    <a:pt x="197" y="121"/>
                  </a:cubicBezTo>
                </a:path>
              </a:pathLst>
            </a:custGeom>
            <a:solidFill>
              <a:srgbClr val="CC3300"/>
            </a:solidFill>
            <a:ln w="28575">
              <a:solidFill>
                <a:schemeClr val="accent2"/>
              </a:solidFill>
              <a:round/>
              <a:headEnd/>
              <a:tailEnd/>
            </a:ln>
          </p:spPr>
          <p:txBody>
            <a:bodyPr wrap="none" anchor="ctr"/>
            <a:lstStyle/>
            <a:p>
              <a:endParaRPr lang="zh-CN" altLang="en-US"/>
            </a:p>
          </p:txBody>
        </p:sp>
        <p:sp>
          <p:nvSpPr>
            <p:cNvPr id="2073" name="Line 99"/>
            <p:cNvSpPr>
              <a:spLocks noChangeShapeType="1"/>
            </p:cNvSpPr>
            <p:nvPr/>
          </p:nvSpPr>
          <p:spPr bwMode="auto">
            <a:xfrm>
              <a:off x="4992" y="1680"/>
              <a:ext cx="624" cy="0"/>
            </a:xfrm>
            <a:prstGeom prst="line">
              <a:avLst/>
            </a:prstGeom>
            <a:noFill/>
            <a:ln w="2857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74" name="Line 100"/>
            <p:cNvSpPr>
              <a:spLocks noChangeShapeType="1"/>
            </p:cNvSpPr>
            <p:nvPr/>
          </p:nvSpPr>
          <p:spPr bwMode="auto">
            <a:xfrm>
              <a:off x="4224" y="1680"/>
              <a:ext cx="96" cy="0"/>
            </a:xfrm>
            <a:prstGeom prst="line">
              <a:avLst/>
            </a:prstGeom>
            <a:noFill/>
            <a:ln w="57150">
              <a:solidFill>
                <a:srgbClr val="CC33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75" name="Text Box 101"/>
            <p:cNvSpPr txBox="1">
              <a:spLocks noChangeArrowheads="1"/>
            </p:cNvSpPr>
            <p:nvPr/>
          </p:nvSpPr>
          <p:spPr bwMode="auto">
            <a:xfrm>
              <a:off x="4608" y="1680"/>
              <a:ext cx="336"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O</a:t>
              </a:r>
            </a:p>
          </p:txBody>
        </p:sp>
        <p:sp>
          <p:nvSpPr>
            <p:cNvPr id="2076" name="Line 102"/>
            <p:cNvSpPr>
              <a:spLocks noChangeShapeType="1"/>
            </p:cNvSpPr>
            <p:nvPr/>
          </p:nvSpPr>
          <p:spPr bwMode="auto">
            <a:xfrm flipV="1">
              <a:off x="4656" y="336"/>
              <a:ext cx="0" cy="1344"/>
            </a:xfrm>
            <a:prstGeom prst="line">
              <a:avLst/>
            </a:prstGeom>
            <a:noFill/>
            <a:ln w="38100">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77" name="Text Box 103"/>
            <p:cNvSpPr txBox="1">
              <a:spLocks noChangeArrowheads="1"/>
            </p:cNvSpPr>
            <p:nvPr/>
          </p:nvSpPr>
          <p:spPr bwMode="auto">
            <a:xfrm>
              <a:off x="5462" y="1728"/>
              <a:ext cx="25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x</a:t>
              </a:r>
            </a:p>
          </p:txBody>
        </p:sp>
        <p:sp>
          <p:nvSpPr>
            <p:cNvPr id="2078" name="Text Box 104"/>
            <p:cNvSpPr txBox="1">
              <a:spLocks noChangeArrowheads="1"/>
            </p:cNvSpPr>
            <p:nvPr/>
          </p:nvSpPr>
          <p:spPr bwMode="auto">
            <a:xfrm>
              <a:off x="4512" y="96"/>
              <a:ext cx="29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y</a:t>
              </a:r>
            </a:p>
          </p:txBody>
        </p:sp>
        <p:sp>
          <p:nvSpPr>
            <p:cNvPr id="2079" name="Line 105"/>
            <p:cNvSpPr>
              <a:spLocks noChangeShapeType="1"/>
            </p:cNvSpPr>
            <p:nvPr/>
          </p:nvSpPr>
          <p:spPr bwMode="auto">
            <a:xfrm flipH="1" flipV="1">
              <a:off x="4656" y="1680"/>
              <a:ext cx="960" cy="0"/>
            </a:xfrm>
            <a:prstGeom prst="line">
              <a:avLst/>
            </a:prstGeom>
            <a:noFill/>
            <a:ln w="38100">
              <a:solidFill>
                <a:schemeClr val="accent2"/>
              </a:solidFill>
              <a:round/>
              <a:headEnd type="triangle" w="med" len="me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80" name="Line 106"/>
            <p:cNvSpPr>
              <a:spLocks noChangeShapeType="1"/>
            </p:cNvSpPr>
            <p:nvPr/>
          </p:nvSpPr>
          <p:spPr bwMode="auto">
            <a:xfrm flipH="1">
              <a:off x="4320" y="1008"/>
              <a:ext cx="336" cy="672"/>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81" name="Freeform 107"/>
            <p:cNvSpPr>
              <a:spLocks/>
            </p:cNvSpPr>
            <p:nvPr/>
          </p:nvSpPr>
          <p:spPr bwMode="auto">
            <a:xfrm>
              <a:off x="4386" y="1526"/>
              <a:ext cx="78" cy="154"/>
            </a:xfrm>
            <a:custGeom>
              <a:avLst/>
              <a:gdLst>
                <a:gd name="T0" fmla="*/ 0 w 78"/>
                <a:gd name="T1" fmla="*/ 0 h 154"/>
                <a:gd name="T2" fmla="*/ 63 w 78"/>
                <a:gd name="T3" fmla="*/ 67 h 154"/>
                <a:gd name="T4" fmla="*/ 78 w 78"/>
                <a:gd name="T5" fmla="*/ 154 h 154"/>
                <a:gd name="T6" fmla="*/ 0 60000 65536"/>
                <a:gd name="T7" fmla="*/ 0 60000 65536"/>
                <a:gd name="T8" fmla="*/ 0 60000 65536"/>
                <a:gd name="T9" fmla="*/ 0 w 78"/>
                <a:gd name="T10" fmla="*/ 0 h 154"/>
                <a:gd name="T11" fmla="*/ 78 w 78"/>
                <a:gd name="T12" fmla="*/ 154 h 154"/>
              </a:gdLst>
              <a:ahLst/>
              <a:cxnLst>
                <a:cxn ang="T6">
                  <a:pos x="T0" y="T1"/>
                </a:cxn>
                <a:cxn ang="T7">
                  <a:pos x="T2" y="T3"/>
                </a:cxn>
                <a:cxn ang="T8">
                  <a:pos x="T4" y="T5"/>
                </a:cxn>
              </a:cxnLst>
              <a:rect l="T9" t="T10" r="T11" b="T12"/>
              <a:pathLst>
                <a:path w="78" h="154">
                  <a:moveTo>
                    <a:pt x="0" y="0"/>
                  </a:moveTo>
                  <a:cubicBezTo>
                    <a:pt x="7" y="10"/>
                    <a:pt x="50" y="41"/>
                    <a:pt x="63" y="67"/>
                  </a:cubicBezTo>
                  <a:cubicBezTo>
                    <a:pt x="76" y="93"/>
                    <a:pt x="75" y="136"/>
                    <a:pt x="78" y="154"/>
                  </a:cubicBezTo>
                </a:path>
              </a:pathLst>
            </a:custGeom>
            <a:solidFill>
              <a:srgbClr val="CC3300"/>
            </a:solidFill>
            <a:ln w="28575">
              <a:solidFill>
                <a:schemeClr val="accent2"/>
              </a:solidFill>
              <a:round/>
              <a:headEnd/>
              <a:tailEnd/>
            </a:ln>
          </p:spPr>
          <p:txBody>
            <a:bodyPr wrap="none" anchor="ctr"/>
            <a:lstStyle/>
            <a:p>
              <a:endParaRPr lang="zh-CN" altLang="en-US"/>
            </a:p>
          </p:txBody>
        </p:sp>
        <p:sp>
          <p:nvSpPr>
            <p:cNvPr id="2082" name="Text Box 108"/>
            <p:cNvSpPr txBox="1">
              <a:spLocks noChangeArrowheads="1"/>
            </p:cNvSpPr>
            <p:nvPr/>
          </p:nvSpPr>
          <p:spPr bwMode="auto">
            <a:xfrm>
              <a:off x="4416" y="1632"/>
              <a:ext cx="16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l</a:t>
              </a:r>
            </a:p>
          </p:txBody>
        </p:sp>
        <p:sp>
          <p:nvSpPr>
            <p:cNvPr id="2083" name="Line 109"/>
            <p:cNvSpPr>
              <a:spLocks noChangeShapeType="1"/>
            </p:cNvSpPr>
            <p:nvPr/>
          </p:nvSpPr>
          <p:spPr bwMode="auto">
            <a:xfrm flipV="1">
              <a:off x="4656" y="624"/>
              <a:ext cx="0" cy="336"/>
            </a:xfrm>
            <a:prstGeom prst="line">
              <a:avLst/>
            </a:prstGeom>
            <a:noFill/>
            <a:ln w="38100">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084" name="Oval 110"/>
            <p:cNvSpPr>
              <a:spLocks noChangeArrowheads="1"/>
            </p:cNvSpPr>
            <p:nvPr/>
          </p:nvSpPr>
          <p:spPr bwMode="auto">
            <a:xfrm>
              <a:off x="4624" y="960"/>
              <a:ext cx="70" cy="70"/>
            </a:xfrm>
            <a:prstGeom prst="ellipse">
              <a:avLst/>
            </a:prstGeom>
            <a:solidFill>
              <a:srgbClr val="CC3300"/>
            </a:solidFill>
            <a:ln w="9525">
              <a:solidFill>
                <a:schemeClr val="tx1"/>
              </a:solidFill>
              <a:round/>
              <a:headEnd/>
              <a:tailEnd/>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aphicFrame>
          <p:nvGraphicFramePr>
            <p:cNvPr id="2085" name="Object 111"/>
            <p:cNvGraphicFramePr>
              <a:graphicFrameLocks noChangeAspect="1"/>
            </p:cNvGraphicFramePr>
            <p:nvPr/>
          </p:nvGraphicFramePr>
          <p:xfrm>
            <a:off x="4296" y="565"/>
            <a:ext cx="367" cy="299"/>
          </p:xfrm>
          <a:graphic>
            <a:graphicData uri="http://schemas.openxmlformats.org/presentationml/2006/ole">
              <mc:AlternateContent xmlns:mc="http://schemas.openxmlformats.org/markup-compatibility/2006">
                <mc:Choice xmlns:v="urn:schemas-microsoft-com:vml" Requires="v">
                  <p:oleObj spid="_x0000_s2231" name="公式" r:id="rId9" imgW="533400" imgH="400067" progId="Equation.3">
                    <p:embed/>
                  </p:oleObj>
                </mc:Choice>
                <mc:Fallback>
                  <p:oleObj name="公式" r:id="rId9" imgW="533400" imgH="400067" progId="Equation.3">
                    <p:embed/>
                    <p:pic>
                      <p:nvPicPr>
                        <p:cNvPr id="0" name="Object 11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296" y="565"/>
                          <a:ext cx="367" cy="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086" name="Object 112"/>
            <p:cNvGraphicFramePr>
              <a:graphicFrameLocks noChangeAspect="1"/>
            </p:cNvGraphicFramePr>
            <p:nvPr/>
          </p:nvGraphicFramePr>
          <p:xfrm>
            <a:off x="4841" y="864"/>
            <a:ext cx="367" cy="269"/>
          </p:xfrm>
          <a:graphic>
            <a:graphicData uri="http://schemas.openxmlformats.org/presentationml/2006/ole">
              <mc:AlternateContent xmlns:mc="http://schemas.openxmlformats.org/markup-compatibility/2006">
                <mc:Choice xmlns:v="urn:schemas-microsoft-com:vml" Requires="v">
                  <p:oleObj spid="_x0000_s2232" name="公式" r:id="rId11" imgW="533400" imgH="352523" progId="Equation.3">
                    <p:embed/>
                  </p:oleObj>
                </mc:Choice>
                <mc:Fallback>
                  <p:oleObj name="公式" r:id="rId11" imgW="533400" imgH="352523" progId="Equation.3">
                    <p:embed/>
                    <p:pic>
                      <p:nvPicPr>
                        <p:cNvPr id="0" name="Object 112"/>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841" y="864"/>
                          <a:ext cx="367" cy="2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087" name="Text Box 113"/>
            <p:cNvSpPr txBox="1">
              <a:spLocks noChangeArrowheads="1"/>
            </p:cNvSpPr>
            <p:nvPr/>
          </p:nvSpPr>
          <p:spPr bwMode="auto">
            <a:xfrm>
              <a:off x="4656" y="1296"/>
              <a:ext cx="19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a</a:t>
              </a:r>
            </a:p>
          </p:txBody>
        </p:sp>
        <p:sp>
          <p:nvSpPr>
            <p:cNvPr id="2088" name="Text Box 114"/>
            <p:cNvSpPr txBox="1">
              <a:spLocks noChangeArrowheads="1"/>
            </p:cNvSpPr>
            <p:nvPr/>
          </p:nvSpPr>
          <p:spPr bwMode="auto">
            <a:xfrm>
              <a:off x="4321" y="1248"/>
              <a:ext cx="191"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r</a:t>
              </a:r>
            </a:p>
          </p:txBody>
        </p:sp>
        <p:sp>
          <p:nvSpPr>
            <p:cNvPr id="2089" name="Text Box 115"/>
            <p:cNvSpPr txBox="1">
              <a:spLocks noChangeArrowheads="1"/>
            </p:cNvSpPr>
            <p:nvPr/>
          </p:nvSpPr>
          <p:spPr bwMode="auto">
            <a:xfrm>
              <a:off x="3814" y="1294"/>
              <a:ext cx="309"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latin typeface="Symbol" pitchFamily="18" charset="2"/>
                </a:rPr>
                <a:t>q</a:t>
              </a:r>
              <a:r>
                <a:rPr lang="en-US" altLang="zh-CN" sz="2800" baseline="-25000">
                  <a:solidFill>
                    <a:schemeClr val="accent2"/>
                  </a:solidFill>
                  <a:latin typeface="Symbol" pitchFamily="18" charset="2"/>
                </a:rPr>
                <a:t>1</a:t>
              </a:r>
            </a:p>
          </p:txBody>
        </p:sp>
        <p:sp>
          <p:nvSpPr>
            <p:cNvPr id="2090" name="Text Box 116"/>
            <p:cNvSpPr txBox="1">
              <a:spLocks noChangeArrowheads="1"/>
            </p:cNvSpPr>
            <p:nvPr/>
          </p:nvSpPr>
          <p:spPr bwMode="auto">
            <a:xfrm>
              <a:off x="4923" y="1296"/>
              <a:ext cx="309"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latin typeface="Symbol" pitchFamily="18" charset="2"/>
                </a:rPr>
                <a:t>q</a:t>
              </a:r>
              <a:r>
                <a:rPr lang="en-US" altLang="zh-CN" sz="2800" baseline="-25000">
                  <a:solidFill>
                    <a:schemeClr val="accent2"/>
                  </a:solidFill>
                  <a:latin typeface="Symbol" pitchFamily="18" charset="2"/>
                </a:rPr>
                <a:t>2</a:t>
              </a:r>
            </a:p>
          </p:txBody>
        </p:sp>
        <p:sp>
          <p:nvSpPr>
            <p:cNvPr id="2091" name="Text Box 117"/>
            <p:cNvSpPr txBox="1">
              <a:spLocks noChangeArrowheads="1"/>
            </p:cNvSpPr>
            <p:nvPr/>
          </p:nvSpPr>
          <p:spPr bwMode="auto">
            <a:xfrm>
              <a:off x="4371" y="1344"/>
              <a:ext cx="233"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latin typeface="Symbol" pitchFamily="18" charset="2"/>
                </a:rPr>
                <a:t>q</a:t>
              </a:r>
              <a:endParaRPr lang="en-US" altLang="zh-CN" sz="2800" baseline="-25000">
                <a:solidFill>
                  <a:schemeClr val="accent2"/>
                </a:solidFill>
                <a:latin typeface="Symbol" pitchFamily="18" charset="2"/>
              </a:endParaRPr>
            </a:p>
          </p:txBody>
        </p:sp>
      </p:gr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7"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ppt_w/2"/>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ppt_w</p:attrName>
                                        </p:attrNameLst>
                                      </p:cBhvr>
                                      <p:tavLst>
                                        <p:tav tm="0">
                                          <p:val>
                                            <p:fltVal val="0"/>
                                          </p:val>
                                        </p:tav>
                                        <p:tav tm="100000">
                                          <p:val>
                                            <p:strVal val="#ppt_w"/>
                                          </p:val>
                                        </p:tav>
                                      </p:tavLst>
                                    </p:anim>
                                    <p:anim calcmode="lin" valueType="num">
                                      <p:cBhvr>
                                        <p:cTn id="10" dur="500" fill="hold"/>
                                        <p:tgtEl>
                                          <p:spTgt spid="2"/>
                                        </p:tgtEl>
                                        <p:attrNameLst>
                                          <p:attrName>ppt_h</p:attrName>
                                        </p:attrNameLst>
                                      </p:cBhvr>
                                      <p:tavLst>
                                        <p:tav tm="0">
                                          <p:val>
                                            <p:strVal val="#ppt_h"/>
                                          </p:val>
                                        </p:tav>
                                        <p:tav tm="100000">
                                          <p:val>
                                            <p:strVal val="#ppt_h"/>
                                          </p:val>
                                        </p:tav>
                                      </p:tavLst>
                                    </p:anim>
                                  </p:childTnLst>
                                </p:cTn>
                              </p:par>
                            </p:childTnLst>
                          </p:cTn>
                        </p:par>
                        <p:par>
                          <p:cTn id="11" fill="hold" nodeType="afterGroup">
                            <p:stCondLst>
                              <p:cond delay="500"/>
                            </p:stCondLst>
                            <p:childTnLst>
                              <p:par>
                                <p:cTn id="12" presetID="18" presetClass="entr" presetSubtype="3" fill="hold" grpId="0" nodeType="afterEffect">
                                  <p:stCondLst>
                                    <p:cond delay="0"/>
                                  </p:stCondLst>
                                  <p:childTnLst>
                                    <p:set>
                                      <p:cBhvr>
                                        <p:cTn id="13" dur="1" fill="hold">
                                          <p:stCondLst>
                                            <p:cond delay="0"/>
                                          </p:stCondLst>
                                        </p:cTn>
                                        <p:tgtEl>
                                          <p:spTgt spid="9264"/>
                                        </p:tgtEl>
                                        <p:attrNameLst>
                                          <p:attrName>style.visibility</p:attrName>
                                        </p:attrNameLst>
                                      </p:cBhvr>
                                      <p:to>
                                        <p:strVal val="visible"/>
                                      </p:to>
                                    </p:set>
                                    <p:animEffect transition="in" filter="strips(upRight)">
                                      <p:cBhvr>
                                        <p:cTn id="14" dur="500"/>
                                        <p:tgtEl>
                                          <p:spTgt spid="9264"/>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22" presetClass="entr" presetSubtype="8"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22" presetClass="entr" presetSubtype="8"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left)">
                                      <p:cBhvr>
                                        <p:cTn id="24" dur="500"/>
                                        <p:tgtEl>
                                          <p:spTgt spid="4"/>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9225"/>
                                        </p:tgtEl>
                                        <p:attrNameLst>
                                          <p:attrName>style.visibility</p:attrName>
                                        </p:attrNameLst>
                                      </p:cBhvr>
                                      <p:to>
                                        <p:strVal val="visible"/>
                                      </p:to>
                                    </p:set>
                                    <p:animEffect transition="in" filter="wipe(left)">
                                      <p:cBhvr>
                                        <p:cTn id="29" dur="500"/>
                                        <p:tgtEl>
                                          <p:spTgt spid="9225"/>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9226"/>
                                        </p:tgtEl>
                                        <p:attrNameLst>
                                          <p:attrName>style.visibility</p:attrName>
                                        </p:attrNameLst>
                                      </p:cBhvr>
                                      <p:to>
                                        <p:strVal val="visible"/>
                                      </p:to>
                                    </p:set>
                                    <p:animEffect transition="in" filter="wipe(left)">
                                      <p:cBhvr>
                                        <p:cTn id="34" dur="500"/>
                                        <p:tgtEl>
                                          <p:spTgt spid="9226"/>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9227"/>
                                        </p:tgtEl>
                                        <p:attrNameLst>
                                          <p:attrName>style.visibility</p:attrName>
                                        </p:attrNameLst>
                                      </p:cBhvr>
                                      <p:to>
                                        <p:strVal val="visible"/>
                                      </p:to>
                                    </p:set>
                                    <p:animEffect transition="in" filter="wipe(left)">
                                      <p:cBhvr>
                                        <p:cTn id="39" dur="500"/>
                                        <p:tgtEl>
                                          <p:spTgt spid="9227"/>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9262"/>
                                        </p:tgtEl>
                                        <p:attrNameLst>
                                          <p:attrName>style.visibility</p:attrName>
                                        </p:attrNameLst>
                                      </p:cBhvr>
                                      <p:to>
                                        <p:strVal val="visible"/>
                                      </p:to>
                                    </p:set>
                                    <p:animEffect transition="in" filter="wipe(left)">
                                      <p:cBhvr>
                                        <p:cTn id="44" dur="500"/>
                                        <p:tgtEl>
                                          <p:spTgt spid="9262"/>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22" presetClass="entr" presetSubtype="8" fill="hold" grpId="0" nodeType="clickEffect">
                                  <p:stCondLst>
                                    <p:cond delay="0"/>
                                  </p:stCondLst>
                                  <p:childTnLst>
                                    <p:set>
                                      <p:cBhvr>
                                        <p:cTn id="48" dur="1" fill="hold">
                                          <p:stCondLst>
                                            <p:cond delay="0"/>
                                          </p:stCondLst>
                                        </p:cTn>
                                        <p:tgtEl>
                                          <p:spTgt spid="9263"/>
                                        </p:tgtEl>
                                        <p:attrNameLst>
                                          <p:attrName>style.visibility</p:attrName>
                                        </p:attrNameLst>
                                      </p:cBhvr>
                                      <p:to>
                                        <p:strVal val="visible"/>
                                      </p:to>
                                    </p:set>
                                    <p:animEffect transition="in" filter="wipe(left)">
                                      <p:cBhvr>
                                        <p:cTn id="49" dur="500"/>
                                        <p:tgtEl>
                                          <p:spTgt spid="9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5" grpId="0" autoUpdateAnimBg="0"/>
      <p:bldP spid="9226" grpId="0" autoUpdateAnimBg="0"/>
      <p:bldP spid="9227" grpId="0" autoUpdateAnimBg="0"/>
      <p:bldP spid="9262" grpId="0" autoUpdateAnimBg="0"/>
      <p:bldP spid="9263" grpId="0" autoUpdateAnimBg="0"/>
      <p:bldP spid="926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5" descr="女人头上的电场"/>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5" y="-4763"/>
            <a:ext cx="5622925"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7" name="Text Box 6"/>
          <p:cNvSpPr txBox="1">
            <a:spLocks noChangeArrowheads="1"/>
          </p:cNvSpPr>
          <p:nvPr/>
        </p:nvSpPr>
        <p:spPr bwMode="auto">
          <a:xfrm>
            <a:off x="5868144" y="764704"/>
            <a:ext cx="2041525"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dirty="0">
                <a:solidFill>
                  <a:srgbClr val="CC3300"/>
                </a:solidFill>
                <a:latin typeface="宋体" pitchFamily="2" charset="-122"/>
              </a:rPr>
              <a:t>站在雷雨中的高地</a:t>
            </a:r>
          </a:p>
        </p:txBody>
      </p:sp>
      <p:sp>
        <p:nvSpPr>
          <p:cNvPr id="5" name="笑脸 4"/>
          <p:cNvSpPr/>
          <p:nvPr/>
        </p:nvSpPr>
        <p:spPr bwMode="auto">
          <a:xfrm>
            <a:off x="5922963" y="2924175"/>
            <a:ext cx="698500" cy="649288"/>
          </a:xfrm>
          <a:prstGeom prst="smileyFace">
            <a:avLst/>
          </a:prstGeom>
          <a:solidFill>
            <a:srgbClr val="006600"/>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wrap="none" anchor="ctr"/>
          <a:lstStyle/>
          <a:p>
            <a:pPr eaLnBrk="1" hangingPunct="1">
              <a:defRPr/>
            </a:pPr>
            <a:endParaRPr lang="zh-CN" altLang="en-US">
              <a:ln w="18000">
                <a:solidFill>
                  <a:schemeClr val="accent2">
                    <a:satMod val="140000"/>
                  </a:schemeClr>
                </a:solidFill>
                <a:prstDash val="solid"/>
                <a:miter lim="800000"/>
              </a:ln>
              <a:noFill/>
              <a:effectLst>
                <a:outerShdw blurRad="25500" dist="23000" dir="7020000" algn="tl">
                  <a:srgbClr val="000000">
                    <a:alpha val="50000"/>
                  </a:srgbClr>
                </a:outerShdw>
              </a:effectLst>
            </a:endParaRPr>
          </a:p>
        </p:txBody>
      </p:sp>
      <p:sp>
        <p:nvSpPr>
          <p:cNvPr id="2" name="TextBox 1"/>
          <p:cNvSpPr txBox="1">
            <a:spLocks noChangeArrowheads="1"/>
          </p:cNvSpPr>
          <p:nvPr/>
        </p:nvSpPr>
        <p:spPr bwMode="auto">
          <a:xfrm>
            <a:off x="5773738" y="4005263"/>
            <a:ext cx="3430587"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dirty="0"/>
              <a:t>雷雨天哪里最安全？</a:t>
            </a:r>
          </a:p>
        </p:txBody>
      </p:sp>
      <p:pic>
        <p:nvPicPr>
          <p:cNvPr id="38914" name="Picture 2" descr="https://p3-search.byteimg.com/obj/labis/2415b2a018e6d61ad23c4534badd6e0b"/>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12360" y="732263"/>
            <a:ext cx="1184386" cy="11843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26"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80">
                                          <p:stCondLst>
                                            <p:cond delay="0"/>
                                          </p:stCondLst>
                                        </p:cTn>
                                        <p:tgtEl>
                                          <p:spTgt spid="2"/>
                                        </p:tgtEl>
                                      </p:cBhvr>
                                    </p:animEffect>
                                    <p:anim calcmode="lin" valueType="num">
                                      <p:cBhvr>
                                        <p:cTn id="15"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20" dur="26">
                                          <p:stCondLst>
                                            <p:cond delay="650"/>
                                          </p:stCondLst>
                                        </p:cTn>
                                        <p:tgtEl>
                                          <p:spTgt spid="2"/>
                                        </p:tgtEl>
                                      </p:cBhvr>
                                      <p:to x="100000" y="60000"/>
                                    </p:animScale>
                                    <p:animScale>
                                      <p:cBhvr>
                                        <p:cTn id="21" dur="166" decel="50000">
                                          <p:stCondLst>
                                            <p:cond delay="676"/>
                                          </p:stCondLst>
                                        </p:cTn>
                                        <p:tgtEl>
                                          <p:spTgt spid="2"/>
                                        </p:tgtEl>
                                      </p:cBhvr>
                                      <p:to x="100000" y="100000"/>
                                    </p:animScale>
                                    <p:animScale>
                                      <p:cBhvr>
                                        <p:cTn id="22" dur="26">
                                          <p:stCondLst>
                                            <p:cond delay="1312"/>
                                          </p:stCondLst>
                                        </p:cTn>
                                        <p:tgtEl>
                                          <p:spTgt spid="2"/>
                                        </p:tgtEl>
                                      </p:cBhvr>
                                      <p:to x="100000" y="80000"/>
                                    </p:animScale>
                                    <p:animScale>
                                      <p:cBhvr>
                                        <p:cTn id="23" dur="166" decel="50000">
                                          <p:stCondLst>
                                            <p:cond delay="1338"/>
                                          </p:stCondLst>
                                        </p:cTn>
                                        <p:tgtEl>
                                          <p:spTgt spid="2"/>
                                        </p:tgtEl>
                                      </p:cBhvr>
                                      <p:to x="100000" y="100000"/>
                                    </p:animScale>
                                    <p:animScale>
                                      <p:cBhvr>
                                        <p:cTn id="24" dur="26">
                                          <p:stCondLst>
                                            <p:cond delay="1642"/>
                                          </p:stCondLst>
                                        </p:cTn>
                                        <p:tgtEl>
                                          <p:spTgt spid="2"/>
                                        </p:tgtEl>
                                      </p:cBhvr>
                                      <p:to x="100000" y="90000"/>
                                    </p:animScale>
                                    <p:animScale>
                                      <p:cBhvr>
                                        <p:cTn id="25" dur="166" decel="50000">
                                          <p:stCondLst>
                                            <p:cond delay="1668"/>
                                          </p:stCondLst>
                                        </p:cTn>
                                        <p:tgtEl>
                                          <p:spTgt spid="2"/>
                                        </p:tgtEl>
                                      </p:cBhvr>
                                      <p:to x="100000" y="100000"/>
                                    </p:animScale>
                                    <p:animScale>
                                      <p:cBhvr>
                                        <p:cTn id="26" dur="26">
                                          <p:stCondLst>
                                            <p:cond delay="1808"/>
                                          </p:stCondLst>
                                        </p:cTn>
                                        <p:tgtEl>
                                          <p:spTgt spid="2"/>
                                        </p:tgtEl>
                                      </p:cBhvr>
                                      <p:to x="100000" y="95000"/>
                                    </p:animScale>
                                    <p:animScale>
                                      <p:cBhvr>
                                        <p:cTn id="27"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Text Box 3"/>
          <p:cNvSpPr txBox="1">
            <a:spLocks noChangeArrowheads="1"/>
          </p:cNvSpPr>
          <p:nvPr/>
        </p:nvSpPr>
        <p:spPr bwMode="auto">
          <a:xfrm>
            <a:off x="228600" y="76200"/>
            <a:ext cx="52070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zh-CN" altLang="en-US">
                <a:solidFill>
                  <a:schemeClr val="accent2"/>
                </a:solidFill>
              </a:rPr>
              <a:t>二、</a:t>
            </a:r>
            <a:r>
              <a:rPr lang="zh-CN" altLang="en-US">
                <a:solidFill>
                  <a:srgbClr val="CC3300"/>
                </a:solidFill>
              </a:rPr>
              <a:t>电通量</a:t>
            </a:r>
            <a:r>
              <a:rPr lang="en-US" altLang="zh-CN">
                <a:solidFill>
                  <a:srgbClr val="CC3300"/>
                </a:solidFill>
              </a:rPr>
              <a:t>(Electric Flux)</a:t>
            </a:r>
            <a:endParaRPr lang="en-US" altLang="zh-CN" sz="2400" b="0"/>
          </a:p>
        </p:txBody>
      </p:sp>
      <p:sp>
        <p:nvSpPr>
          <p:cNvPr id="7172" name="Text Box 4"/>
          <p:cNvSpPr txBox="1">
            <a:spLocks noChangeArrowheads="1"/>
          </p:cNvSpPr>
          <p:nvPr/>
        </p:nvSpPr>
        <p:spPr bwMode="auto">
          <a:xfrm>
            <a:off x="76200" y="676275"/>
            <a:ext cx="5648325" cy="181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en-US" altLang="zh-CN" sz="2800">
                <a:solidFill>
                  <a:schemeClr val="accent2"/>
                </a:solidFill>
              </a:rPr>
              <a:t>1</a:t>
            </a:r>
            <a:r>
              <a:rPr lang="en-US" altLang="zh-CN" sz="2800">
                <a:solidFill>
                  <a:schemeClr val="accent2"/>
                </a:solidFill>
                <a:latin typeface="宋体" pitchFamily="2" charset="-122"/>
              </a:rPr>
              <a:t>.</a:t>
            </a:r>
            <a:r>
              <a:rPr lang="zh-CN" altLang="en-US" sz="2800">
                <a:solidFill>
                  <a:schemeClr val="accent2"/>
                </a:solidFill>
                <a:latin typeface="宋体" pitchFamily="2" charset="-122"/>
              </a:rPr>
              <a:t>通过某一面元的电通量定义为该点场强的大小</a:t>
            </a:r>
            <a:r>
              <a:rPr lang="en-US" altLang="zh-CN" sz="2800" i="1">
                <a:solidFill>
                  <a:schemeClr val="accent2"/>
                </a:solidFill>
                <a:latin typeface="宋体" pitchFamily="2" charset="-122"/>
              </a:rPr>
              <a:t>E</a:t>
            </a:r>
            <a:r>
              <a:rPr lang="zh-CN" altLang="en-US" sz="2800">
                <a:solidFill>
                  <a:schemeClr val="accent2"/>
                </a:solidFill>
                <a:latin typeface="宋体" pitchFamily="2" charset="-122"/>
              </a:rPr>
              <a:t>与面元</a:t>
            </a:r>
            <a:r>
              <a:rPr lang="en-US" altLang="zh-CN" sz="2800" i="1">
                <a:solidFill>
                  <a:schemeClr val="accent2"/>
                </a:solidFill>
                <a:latin typeface="宋体" pitchFamily="2" charset="-122"/>
              </a:rPr>
              <a:t>dS</a:t>
            </a:r>
            <a:r>
              <a:rPr lang="zh-CN" altLang="en-US" sz="2800">
                <a:solidFill>
                  <a:schemeClr val="accent2"/>
                </a:solidFill>
                <a:latin typeface="宋体" pitchFamily="2" charset="-122"/>
              </a:rPr>
              <a:t>垂直于场强方向的投影面积的乘积 （通过面元电力线的数目）</a:t>
            </a:r>
            <a:endParaRPr lang="zh-CN" altLang="en-US" sz="2800" b="0">
              <a:solidFill>
                <a:schemeClr val="accent2"/>
              </a:solidFill>
            </a:endParaRPr>
          </a:p>
        </p:txBody>
      </p:sp>
      <p:graphicFrame>
        <p:nvGraphicFramePr>
          <p:cNvPr id="7231" name="Object 63"/>
          <p:cNvGraphicFramePr>
            <a:graphicFrameLocks noChangeAspect="1"/>
          </p:cNvGraphicFramePr>
          <p:nvPr/>
        </p:nvGraphicFramePr>
        <p:xfrm>
          <a:off x="827088" y="3690938"/>
          <a:ext cx="4659312" cy="530225"/>
        </p:xfrm>
        <a:graphic>
          <a:graphicData uri="http://schemas.openxmlformats.org/presentationml/2006/ole">
            <mc:AlternateContent xmlns:mc="http://schemas.openxmlformats.org/markup-compatibility/2006">
              <mc:Choice xmlns:v="urn:schemas-microsoft-com:vml" Requires="v">
                <p:oleObj spid="_x0000_s12631" name="公式" r:id="rId3" imgW="4438785" imgH="390612" progId="Equation.3">
                  <p:embed/>
                </p:oleObj>
              </mc:Choice>
              <mc:Fallback>
                <p:oleObj name="公式" r:id="rId3" imgW="4438785" imgH="390612" progId="Equation.3">
                  <p:embed/>
                  <p:pic>
                    <p:nvPicPr>
                      <p:cNvPr id="0" name="Object 6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7088" y="3690938"/>
                        <a:ext cx="4659312" cy="53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7234" name="Object 66"/>
          <p:cNvGraphicFramePr>
            <a:graphicFrameLocks noChangeAspect="1"/>
          </p:cNvGraphicFramePr>
          <p:nvPr/>
        </p:nvGraphicFramePr>
        <p:xfrm>
          <a:off x="1976438" y="3149600"/>
          <a:ext cx="1587500" cy="495300"/>
        </p:xfrm>
        <a:graphic>
          <a:graphicData uri="http://schemas.openxmlformats.org/presentationml/2006/ole">
            <mc:AlternateContent xmlns:mc="http://schemas.openxmlformats.org/markup-compatibility/2006">
              <mc:Choice xmlns:v="urn:schemas-microsoft-com:vml" Requires="v">
                <p:oleObj spid="_x0000_s12632" name="公式" r:id="rId5" imgW="1485900" imgH="390612" progId="Equation.3">
                  <p:embed/>
                </p:oleObj>
              </mc:Choice>
              <mc:Fallback>
                <p:oleObj name="公式" r:id="rId5" imgW="1485900" imgH="390612" progId="Equation.3">
                  <p:embed/>
                  <p:pic>
                    <p:nvPicPr>
                      <p:cNvPr id="0" name="Object 6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76438" y="3149600"/>
                        <a:ext cx="1587500" cy="495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7238" name="Object 70"/>
          <p:cNvGraphicFramePr>
            <a:graphicFrameLocks noChangeAspect="1"/>
          </p:cNvGraphicFramePr>
          <p:nvPr/>
        </p:nvGraphicFramePr>
        <p:xfrm>
          <a:off x="611188" y="2492375"/>
          <a:ext cx="4652962" cy="674688"/>
        </p:xfrm>
        <a:graphic>
          <a:graphicData uri="http://schemas.openxmlformats.org/presentationml/2006/ole">
            <mc:AlternateContent xmlns:mc="http://schemas.openxmlformats.org/markup-compatibility/2006">
              <mc:Choice xmlns:v="urn:schemas-microsoft-com:vml" Requires="v">
                <p:oleObj spid="_x0000_s12633" name="Equation" r:id="rId7" imgW="1619385" imgH="161810" progId="Equation.DSMT4">
                  <p:embed/>
                </p:oleObj>
              </mc:Choice>
              <mc:Fallback>
                <p:oleObj name="Equation" r:id="rId7" imgW="1619385" imgH="161810" progId="Equation.DSMT4">
                  <p:embed/>
                  <p:pic>
                    <p:nvPicPr>
                      <p:cNvPr id="0" name="Object 7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11188" y="2492375"/>
                        <a:ext cx="4652962" cy="67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nvGrpSpPr>
          <p:cNvPr id="2" name="Group 96"/>
          <p:cNvGrpSpPr>
            <a:grpSpLocks/>
          </p:cNvGrpSpPr>
          <p:nvPr/>
        </p:nvGrpSpPr>
        <p:grpSpPr bwMode="auto">
          <a:xfrm>
            <a:off x="5822950" y="1447800"/>
            <a:ext cx="1797050" cy="1600200"/>
            <a:chOff x="3668" y="2760"/>
            <a:chExt cx="1132" cy="1008"/>
          </a:xfrm>
        </p:grpSpPr>
        <p:sp>
          <p:nvSpPr>
            <p:cNvPr id="7175" name="AutoShape 7"/>
            <p:cNvSpPr>
              <a:spLocks noChangeArrowheads="1"/>
            </p:cNvSpPr>
            <p:nvPr/>
          </p:nvSpPr>
          <p:spPr bwMode="auto">
            <a:xfrm rot="16200000" flipH="1">
              <a:off x="4056" y="2880"/>
              <a:ext cx="864" cy="624"/>
            </a:xfrm>
            <a:prstGeom prst="parallelogram">
              <a:avLst>
                <a:gd name="adj" fmla="val 34615"/>
              </a:avLst>
            </a:prstGeom>
            <a:gradFill rotWithShape="0">
              <a:gsLst>
                <a:gs pos="0">
                  <a:schemeClr val="accent1"/>
                </a:gs>
                <a:gs pos="100000">
                  <a:schemeClr val="accent1">
                    <a:gamma/>
                    <a:shade val="84706"/>
                    <a:invGamma/>
                  </a:schemeClr>
                </a:gs>
              </a:gsLst>
              <a:path path="shape">
                <a:fillToRect l="50000" t="50000" r="50000" b="50000"/>
              </a:path>
            </a:gradFill>
            <a:ln w="28575">
              <a:solidFill>
                <a:schemeClr val="accent2"/>
              </a:solidFill>
              <a:miter lim="800000"/>
              <a:headEnd/>
              <a:tailEnd/>
            </a:ln>
            <a:effectLst/>
          </p:spPr>
          <p:txBody>
            <a:bodyPr wrap="none" anchor="ctr"/>
            <a:lstStyle/>
            <a:p>
              <a:pPr eaLnBrk="1" hangingPunct="1">
                <a:defRPr/>
              </a:pPr>
              <a:endParaRPr lang="en-US"/>
            </a:p>
          </p:txBody>
        </p:sp>
        <p:graphicFrame>
          <p:nvGraphicFramePr>
            <p:cNvPr id="12344" name="Object 77"/>
            <p:cNvGraphicFramePr>
              <a:graphicFrameLocks noChangeAspect="1"/>
            </p:cNvGraphicFramePr>
            <p:nvPr/>
          </p:nvGraphicFramePr>
          <p:xfrm>
            <a:off x="3668" y="3456"/>
            <a:ext cx="392" cy="312"/>
          </p:xfrm>
          <a:graphic>
            <a:graphicData uri="http://schemas.openxmlformats.org/presentationml/2006/ole">
              <mc:AlternateContent xmlns:mc="http://schemas.openxmlformats.org/markup-compatibility/2006">
                <mc:Choice xmlns:v="urn:schemas-microsoft-com:vml" Requires="v">
                  <p:oleObj spid="_x0000_s12634" name="公式" r:id="rId9" imgW="514485" imgH="390612" progId="Equation.3">
                    <p:embed/>
                  </p:oleObj>
                </mc:Choice>
                <mc:Fallback>
                  <p:oleObj name="公式" r:id="rId9" imgW="514485" imgH="390612" progId="Equation.3">
                    <p:embed/>
                    <p:pic>
                      <p:nvPicPr>
                        <p:cNvPr id="0" name="Object 77"/>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668" y="3456"/>
                          <a:ext cx="392"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sp>
        <p:nvSpPr>
          <p:cNvPr id="7176" name="AutoShape 8"/>
          <p:cNvSpPr>
            <a:spLocks noChangeArrowheads="1"/>
          </p:cNvSpPr>
          <p:nvPr/>
        </p:nvSpPr>
        <p:spPr bwMode="auto">
          <a:xfrm rot="20506030" flipH="1">
            <a:off x="6858000" y="1524000"/>
            <a:ext cx="1447800" cy="1828800"/>
          </a:xfrm>
          <a:prstGeom prst="parallelogram">
            <a:avLst>
              <a:gd name="adj" fmla="val 25000"/>
            </a:avLst>
          </a:prstGeom>
          <a:gradFill rotWithShape="0">
            <a:gsLst>
              <a:gs pos="0">
                <a:srgbClr val="FF9900"/>
              </a:gs>
              <a:gs pos="100000">
                <a:srgbClr val="E08600"/>
              </a:gs>
            </a:gsLst>
            <a:path path="shape">
              <a:fillToRect l="50000" t="50000" r="50000" b="50000"/>
            </a:path>
          </a:gradFill>
          <a:ln w="28575">
            <a:solidFill>
              <a:schemeClr val="accent2"/>
            </a:solidFill>
            <a:miter lim="800000"/>
            <a:headEnd/>
            <a:tailEnd/>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3" name="Group 134"/>
          <p:cNvGrpSpPr>
            <a:grpSpLocks/>
          </p:cNvGrpSpPr>
          <p:nvPr/>
        </p:nvGrpSpPr>
        <p:grpSpPr bwMode="auto">
          <a:xfrm>
            <a:off x="5715000" y="838200"/>
            <a:ext cx="3276600" cy="2895600"/>
            <a:chOff x="3600" y="528"/>
            <a:chExt cx="2064" cy="1824"/>
          </a:xfrm>
        </p:grpSpPr>
        <p:sp>
          <p:nvSpPr>
            <p:cNvPr id="12334" name="Line 12"/>
            <p:cNvSpPr>
              <a:spLocks noChangeShapeType="1"/>
            </p:cNvSpPr>
            <p:nvPr/>
          </p:nvSpPr>
          <p:spPr bwMode="auto">
            <a:xfrm>
              <a:off x="3600" y="1296"/>
              <a:ext cx="1440" cy="1056"/>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5" name="Line 13"/>
            <p:cNvSpPr>
              <a:spLocks noChangeShapeType="1"/>
            </p:cNvSpPr>
            <p:nvPr/>
          </p:nvSpPr>
          <p:spPr bwMode="auto">
            <a:xfrm>
              <a:off x="4752" y="1536"/>
              <a:ext cx="384" cy="288"/>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6" name="Line 14"/>
            <p:cNvSpPr>
              <a:spLocks noChangeShapeType="1"/>
            </p:cNvSpPr>
            <p:nvPr/>
          </p:nvSpPr>
          <p:spPr bwMode="auto">
            <a:xfrm>
              <a:off x="3744" y="768"/>
              <a:ext cx="720" cy="528"/>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7" name="Line 17"/>
            <p:cNvSpPr>
              <a:spLocks noChangeShapeType="1"/>
            </p:cNvSpPr>
            <p:nvPr/>
          </p:nvSpPr>
          <p:spPr bwMode="auto">
            <a:xfrm>
              <a:off x="4320" y="528"/>
              <a:ext cx="960" cy="672"/>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8" name="Line 18"/>
            <p:cNvSpPr>
              <a:spLocks noChangeShapeType="1"/>
            </p:cNvSpPr>
            <p:nvPr/>
          </p:nvSpPr>
          <p:spPr bwMode="auto">
            <a:xfrm>
              <a:off x="3984" y="624"/>
              <a:ext cx="816" cy="576"/>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9" name="Line 20"/>
            <p:cNvSpPr>
              <a:spLocks noChangeShapeType="1"/>
            </p:cNvSpPr>
            <p:nvPr/>
          </p:nvSpPr>
          <p:spPr bwMode="auto">
            <a:xfrm>
              <a:off x="3744" y="1056"/>
              <a:ext cx="960" cy="72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40" name="Line 22"/>
            <p:cNvSpPr>
              <a:spLocks noChangeShapeType="1"/>
            </p:cNvSpPr>
            <p:nvPr/>
          </p:nvSpPr>
          <p:spPr bwMode="auto">
            <a:xfrm>
              <a:off x="5040" y="2016"/>
              <a:ext cx="288" cy="192"/>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41" name="Line 24"/>
            <p:cNvSpPr>
              <a:spLocks noChangeShapeType="1"/>
            </p:cNvSpPr>
            <p:nvPr/>
          </p:nvSpPr>
          <p:spPr bwMode="auto">
            <a:xfrm>
              <a:off x="5136" y="1392"/>
              <a:ext cx="432" cy="24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42" name="Line 25"/>
            <p:cNvSpPr>
              <a:spLocks noChangeShapeType="1"/>
            </p:cNvSpPr>
            <p:nvPr/>
          </p:nvSpPr>
          <p:spPr bwMode="auto">
            <a:xfrm>
              <a:off x="5376" y="1872"/>
              <a:ext cx="288" cy="192"/>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grpSp>
      <p:graphicFrame>
        <p:nvGraphicFramePr>
          <p:cNvPr id="7244" name="Object 76"/>
          <p:cNvGraphicFramePr>
            <a:graphicFrameLocks noChangeAspect="1"/>
          </p:cNvGraphicFramePr>
          <p:nvPr/>
        </p:nvGraphicFramePr>
        <p:xfrm>
          <a:off x="6997700" y="3384550"/>
          <a:ext cx="482600" cy="406400"/>
        </p:xfrm>
        <a:graphic>
          <a:graphicData uri="http://schemas.openxmlformats.org/presentationml/2006/ole">
            <mc:AlternateContent xmlns:mc="http://schemas.openxmlformats.org/markup-compatibility/2006">
              <mc:Choice xmlns:v="urn:schemas-microsoft-com:vml" Requires="v">
                <p:oleObj spid="_x0000_s12635" name="公式" r:id="rId11" imgW="381000" imgH="304710" progId="Equation.3">
                  <p:embed/>
                </p:oleObj>
              </mc:Choice>
              <mc:Fallback>
                <p:oleObj name="公式" r:id="rId11" imgW="381000" imgH="304710" progId="Equation.3">
                  <p:embed/>
                  <p:pic>
                    <p:nvPicPr>
                      <p:cNvPr id="0" name="Object 76"/>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997700" y="3384550"/>
                        <a:ext cx="482600"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accent2"/>
                            </a:solidFill>
                            <a:miter lim="800000"/>
                            <a:headEnd/>
                            <a:tailEnd/>
                          </a14:hiddenLine>
                        </a:ext>
                      </a:extLst>
                    </p:spPr>
                  </p:pic>
                </p:oleObj>
              </mc:Fallback>
            </mc:AlternateContent>
          </a:graphicData>
        </a:graphic>
      </p:graphicFrame>
      <p:graphicFrame>
        <p:nvGraphicFramePr>
          <p:cNvPr id="7247" name="Object 79"/>
          <p:cNvGraphicFramePr>
            <a:graphicFrameLocks noChangeAspect="1"/>
          </p:cNvGraphicFramePr>
          <p:nvPr/>
        </p:nvGraphicFramePr>
        <p:xfrm>
          <a:off x="8083550" y="2698750"/>
          <a:ext cx="342900" cy="381000"/>
        </p:xfrm>
        <a:graphic>
          <a:graphicData uri="http://schemas.openxmlformats.org/presentationml/2006/ole">
            <mc:AlternateContent xmlns:mc="http://schemas.openxmlformats.org/markup-compatibility/2006">
              <mc:Choice xmlns:v="urn:schemas-microsoft-com:vml" Requires="v">
                <p:oleObj spid="_x0000_s12636" name="Equation" r:id="rId13" imgW="228600" imgH="276346" progId="Equation.3">
                  <p:embed/>
                </p:oleObj>
              </mc:Choice>
              <mc:Fallback>
                <p:oleObj name="Equation" r:id="rId13" imgW="228600" imgH="276346" progId="Equation.3">
                  <p:embed/>
                  <p:pic>
                    <p:nvPicPr>
                      <p:cNvPr id="0" name="Object 79"/>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083550" y="2698750"/>
                        <a:ext cx="3429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accent2"/>
                            </a:solidFill>
                            <a:miter lim="800000"/>
                            <a:headEnd/>
                            <a:tailEnd/>
                          </a14:hiddenLine>
                        </a:ext>
                      </a:extLst>
                    </p:spPr>
                  </p:pic>
                </p:oleObj>
              </mc:Fallback>
            </mc:AlternateContent>
          </a:graphicData>
        </a:graphic>
      </p:graphicFrame>
      <p:grpSp>
        <p:nvGrpSpPr>
          <p:cNvPr id="4" name="Group 94"/>
          <p:cNvGrpSpPr>
            <a:grpSpLocks/>
          </p:cNvGrpSpPr>
          <p:nvPr/>
        </p:nvGrpSpPr>
        <p:grpSpPr bwMode="auto">
          <a:xfrm>
            <a:off x="7543800" y="1638300"/>
            <a:ext cx="1333500" cy="1104900"/>
            <a:chOff x="4752" y="2712"/>
            <a:chExt cx="840" cy="696"/>
          </a:xfrm>
        </p:grpSpPr>
        <p:sp>
          <p:nvSpPr>
            <p:cNvPr id="12330" name="Line 26"/>
            <p:cNvSpPr>
              <a:spLocks noChangeShapeType="1"/>
            </p:cNvSpPr>
            <p:nvPr/>
          </p:nvSpPr>
          <p:spPr bwMode="auto">
            <a:xfrm flipV="1">
              <a:off x="4752" y="2928"/>
              <a:ext cx="576" cy="288"/>
            </a:xfrm>
            <a:prstGeom prst="line">
              <a:avLst/>
            </a:prstGeom>
            <a:noFill/>
            <a:ln w="28575">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1" name="Arc 31"/>
            <p:cNvSpPr>
              <a:spLocks/>
            </p:cNvSpPr>
            <p:nvPr/>
          </p:nvSpPr>
          <p:spPr bwMode="auto">
            <a:xfrm>
              <a:off x="4848" y="3168"/>
              <a:ext cx="48" cy="144"/>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graphicFrame>
          <p:nvGraphicFramePr>
            <p:cNvPr id="12332" name="Object 81"/>
            <p:cNvGraphicFramePr>
              <a:graphicFrameLocks noChangeAspect="1"/>
            </p:cNvGraphicFramePr>
            <p:nvPr/>
          </p:nvGraphicFramePr>
          <p:xfrm>
            <a:off x="5384" y="2712"/>
            <a:ext cx="208" cy="288"/>
          </p:xfrm>
          <a:graphic>
            <a:graphicData uri="http://schemas.openxmlformats.org/presentationml/2006/ole">
              <mc:AlternateContent xmlns:mc="http://schemas.openxmlformats.org/markup-compatibility/2006">
                <mc:Choice xmlns:v="urn:schemas-microsoft-com:vml" Requires="v">
                  <p:oleObj spid="_x0000_s12637" name="公式" r:id="rId15" imgW="228600" imgH="352523" progId="Equation.3">
                    <p:embed/>
                  </p:oleObj>
                </mc:Choice>
                <mc:Fallback>
                  <p:oleObj name="公式" r:id="rId15" imgW="228600" imgH="352523" progId="Equation.3">
                    <p:embed/>
                    <p:pic>
                      <p:nvPicPr>
                        <p:cNvPr id="0" name="Object 81"/>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5384" y="2712"/>
                          <a:ext cx="2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2333" name="Text Box 82"/>
            <p:cNvSpPr txBox="1">
              <a:spLocks noChangeArrowheads="1"/>
            </p:cNvSpPr>
            <p:nvPr/>
          </p:nvSpPr>
          <p:spPr bwMode="auto">
            <a:xfrm>
              <a:off x="4848" y="3120"/>
              <a:ext cx="31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50000"/>
                </a:spcBef>
                <a:buFontTx/>
                <a:buNone/>
              </a:pPr>
              <a:r>
                <a:rPr lang="en-US" altLang="zh-CN" sz="2400" i="1">
                  <a:solidFill>
                    <a:schemeClr val="accent2"/>
                  </a:solidFill>
                  <a:latin typeface="宋体" pitchFamily="2" charset="-122"/>
                </a:rPr>
                <a:t>θ</a:t>
              </a:r>
              <a:endParaRPr lang="en-US" altLang="zh-CN" sz="2400" b="0" i="1">
                <a:solidFill>
                  <a:schemeClr val="accent2"/>
                </a:solidFill>
                <a:latin typeface="宋体" pitchFamily="2" charset="-122"/>
              </a:endParaRPr>
            </a:p>
          </p:txBody>
        </p:sp>
      </p:grpSp>
      <p:grpSp>
        <p:nvGrpSpPr>
          <p:cNvPr id="5" name="Group 97"/>
          <p:cNvGrpSpPr>
            <a:grpSpLocks/>
          </p:cNvGrpSpPr>
          <p:nvPr/>
        </p:nvGrpSpPr>
        <p:grpSpPr bwMode="auto">
          <a:xfrm>
            <a:off x="6553200" y="2133600"/>
            <a:ext cx="492125" cy="609600"/>
            <a:chOff x="4128" y="2352"/>
            <a:chExt cx="310" cy="384"/>
          </a:xfrm>
        </p:grpSpPr>
        <p:sp>
          <p:nvSpPr>
            <p:cNvPr id="12328" name="Arc 35"/>
            <p:cNvSpPr>
              <a:spLocks/>
            </p:cNvSpPr>
            <p:nvPr/>
          </p:nvSpPr>
          <p:spPr bwMode="auto">
            <a:xfrm flipH="1" flipV="1">
              <a:off x="4176" y="2352"/>
              <a:ext cx="144" cy="48"/>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2329" name="Text Box 83"/>
            <p:cNvSpPr txBox="1">
              <a:spLocks noChangeArrowheads="1"/>
            </p:cNvSpPr>
            <p:nvPr/>
          </p:nvSpPr>
          <p:spPr bwMode="auto">
            <a:xfrm>
              <a:off x="4128" y="2448"/>
              <a:ext cx="310"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50000"/>
                </a:spcBef>
                <a:buFontTx/>
                <a:buNone/>
              </a:pPr>
              <a:r>
                <a:rPr lang="en-US" altLang="zh-CN" sz="2400" i="1">
                  <a:solidFill>
                    <a:schemeClr val="accent2"/>
                  </a:solidFill>
                  <a:latin typeface="宋体" pitchFamily="2" charset="-122"/>
                </a:rPr>
                <a:t>θ</a:t>
              </a:r>
              <a:endParaRPr lang="en-US" altLang="zh-CN" sz="2400" b="0" i="1">
                <a:solidFill>
                  <a:schemeClr val="accent2"/>
                </a:solidFill>
                <a:latin typeface="宋体" pitchFamily="2" charset="-122"/>
              </a:endParaRPr>
            </a:p>
          </p:txBody>
        </p:sp>
      </p:grpSp>
      <p:sp>
        <p:nvSpPr>
          <p:cNvPr id="7261" name="Rectangle 93"/>
          <p:cNvSpPr>
            <a:spLocks noChangeArrowheads="1"/>
          </p:cNvSpPr>
          <p:nvPr/>
        </p:nvSpPr>
        <p:spPr bwMode="auto">
          <a:xfrm>
            <a:off x="0" y="6096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7266" name="Text Box 98"/>
          <p:cNvSpPr txBox="1">
            <a:spLocks noChangeArrowheads="1"/>
          </p:cNvSpPr>
          <p:nvPr/>
        </p:nvSpPr>
        <p:spPr bwMode="auto">
          <a:xfrm>
            <a:off x="152400" y="4205288"/>
            <a:ext cx="67818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en-US" altLang="zh-CN" sz="2800">
                <a:solidFill>
                  <a:schemeClr val="accent2"/>
                </a:solidFill>
              </a:rPr>
              <a:t>2. </a:t>
            </a:r>
            <a:r>
              <a:rPr lang="zh-CN" altLang="en-US" sz="2800">
                <a:solidFill>
                  <a:schemeClr val="accent2"/>
                </a:solidFill>
              </a:rPr>
              <a:t>通过任意曲面的电通量怎么计算？</a:t>
            </a:r>
          </a:p>
        </p:txBody>
      </p:sp>
      <p:grpSp>
        <p:nvGrpSpPr>
          <p:cNvPr id="6" name="Group 132"/>
          <p:cNvGrpSpPr>
            <a:grpSpLocks/>
          </p:cNvGrpSpPr>
          <p:nvPr/>
        </p:nvGrpSpPr>
        <p:grpSpPr bwMode="auto">
          <a:xfrm>
            <a:off x="6813550" y="4953000"/>
            <a:ext cx="2101850" cy="1065213"/>
            <a:chOff x="4292" y="3120"/>
            <a:chExt cx="1324" cy="671"/>
          </a:xfrm>
        </p:grpSpPr>
        <p:graphicFrame>
          <p:nvGraphicFramePr>
            <p:cNvPr id="12326" name="Object 101"/>
            <p:cNvGraphicFramePr>
              <a:graphicFrameLocks/>
            </p:cNvGraphicFramePr>
            <p:nvPr/>
          </p:nvGraphicFramePr>
          <p:xfrm>
            <a:off x="5376" y="3120"/>
            <a:ext cx="240" cy="230"/>
          </p:xfrm>
          <a:graphic>
            <a:graphicData uri="http://schemas.openxmlformats.org/presentationml/2006/ole">
              <mc:AlternateContent xmlns:mc="http://schemas.openxmlformats.org/markup-compatibility/2006">
                <mc:Choice xmlns:v="urn:schemas-microsoft-com:vml" Requires="v">
                  <p:oleObj spid="_x0000_s12638" name="Equation" r:id="rId17" imgW="190500" imgH="228532" progId="Equation.3">
                    <p:embed/>
                  </p:oleObj>
                </mc:Choice>
                <mc:Fallback>
                  <p:oleObj name="Equation" r:id="rId17" imgW="190500" imgH="228532" progId="Equation.3">
                    <p:embed/>
                    <p:pic>
                      <p:nvPicPr>
                        <p:cNvPr id="0" name="Object 101"/>
                        <p:cNvPicPr>
                          <a:picLocks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5376" y="3120"/>
                          <a:ext cx="240" cy="2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270" name="Oval 102"/>
            <p:cNvSpPr>
              <a:spLocks noChangeArrowheads="1"/>
            </p:cNvSpPr>
            <p:nvPr/>
          </p:nvSpPr>
          <p:spPr bwMode="auto">
            <a:xfrm rot="-1525963">
              <a:off x="4292" y="3181"/>
              <a:ext cx="1056" cy="610"/>
            </a:xfrm>
            <a:prstGeom prst="ellipse">
              <a:avLst/>
            </a:prstGeom>
            <a:gradFill rotWithShape="0">
              <a:gsLst>
                <a:gs pos="0">
                  <a:schemeClr val="accent1">
                    <a:gamma/>
                    <a:shade val="46275"/>
                    <a:invGamma/>
                  </a:schemeClr>
                </a:gs>
                <a:gs pos="100000">
                  <a:schemeClr val="accent1"/>
                </a:gs>
              </a:gsLst>
              <a:path path="shape">
                <a:fillToRect l="50000" t="50000" r="50000" b="50000"/>
              </a:path>
            </a:gradFill>
            <a:ln w="12700">
              <a:solidFill>
                <a:schemeClr val="accent1"/>
              </a:solidFill>
              <a:round/>
              <a:headEnd type="none" w="sm" len="sm"/>
              <a:tailEnd type="none" w="sm" len="sm"/>
            </a:ln>
            <a:effectLst/>
          </p:spPr>
          <p:txBody>
            <a:bodyPr wrap="none" anchor="ctr"/>
            <a:lstStyle/>
            <a:p>
              <a:pPr eaLnBrk="1" hangingPunct="1">
                <a:defRPr/>
              </a:pPr>
              <a:endParaRPr lang="en-US"/>
            </a:p>
          </p:txBody>
        </p:sp>
      </p:grpSp>
      <p:grpSp>
        <p:nvGrpSpPr>
          <p:cNvPr id="7" name="Group 133"/>
          <p:cNvGrpSpPr>
            <a:grpSpLocks/>
          </p:cNvGrpSpPr>
          <p:nvPr/>
        </p:nvGrpSpPr>
        <p:grpSpPr bwMode="auto">
          <a:xfrm>
            <a:off x="6553200" y="4724400"/>
            <a:ext cx="1524000" cy="2057400"/>
            <a:chOff x="4128" y="2976"/>
            <a:chExt cx="960" cy="1296"/>
          </a:xfrm>
        </p:grpSpPr>
        <p:grpSp>
          <p:nvGrpSpPr>
            <p:cNvPr id="12318" name="Group 130"/>
            <p:cNvGrpSpPr>
              <a:grpSpLocks/>
            </p:cNvGrpSpPr>
            <p:nvPr/>
          </p:nvGrpSpPr>
          <p:grpSpPr bwMode="auto">
            <a:xfrm>
              <a:off x="4128" y="3216"/>
              <a:ext cx="672" cy="1056"/>
              <a:chOff x="4128" y="3216"/>
              <a:chExt cx="672" cy="1056"/>
            </a:xfrm>
          </p:grpSpPr>
          <p:sp>
            <p:nvSpPr>
              <p:cNvPr id="12323" name="Arc 105"/>
              <p:cNvSpPr>
                <a:spLocks/>
              </p:cNvSpPr>
              <p:nvPr/>
            </p:nvSpPr>
            <p:spPr bwMode="auto">
              <a:xfrm>
                <a:off x="4128" y="3216"/>
                <a:ext cx="528" cy="384"/>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type="triangle" w="med" len="med"/>
                <a:tailEnd type="none" w="sm" len="sm"/>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2324" name="Arc 106"/>
              <p:cNvSpPr>
                <a:spLocks/>
              </p:cNvSpPr>
              <p:nvPr/>
            </p:nvSpPr>
            <p:spPr bwMode="auto">
              <a:xfrm>
                <a:off x="4752" y="3840"/>
                <a:ext cx="48" cy="432"/>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2325" name="Line 107"/>
              <p:cNvSpPr>
                <a:spLocks noChangeShapeType="1"/>
              </p:cNvSpPr>
              <p:nvPr/>
            </p:nvSpPr>
            <p:spPr bwMode="auto">
              <a:xfrm>
                <a:off x="4800" y="3984"/>
                <a:ext cx="0" cy="144"/>
              </a:xfrm>
              <a:prstGeom prst="line">
                <a:avLst/>
              </a:prstGeom>
              <a:noFill/>
              <a:ln w="28575">
                <a:solidFill>
                  <a:schemeClr val="accent2"/>
                </a:solidFill>
                <a:round/>
                <a:headEnd type="triangle" w="med" len="med"/>
                <a:tailEnd type="none" w="sm" len="sm"/>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12319" name="Group 131"/>
            <p:cNvGrpSpPr>
              <a:grpSpLocks/>
            </p:cNvGrpSpPr>
            <p:nvPr/>
          </p:nvGrpSpPr>
          <p:grpSpPr bwMode="auto">
            <a:xfrm>
              <a:off x="4752" y="2976"/>
              <a:ext cx="336" cy="1200"/>
              <a:chOff x="4752" y="2976"/>
              <a:chExt cx="336" cy="1200"/>
            </a:xfrm>
          </p:grpSpPr>
          <p:sp>
            <p:nvSpPr>
              <p:cNvPr id="12320" name="Arc 110"/>
              <p:cNvSpPr>
                <a:spLocks/>
              </p:cNvSpPr>
              <p:nvPr/>
            </p:nvSpPr>
            <p:spPr bwMode="auto">
              <a:xfrm>
                <a:off x="4752" y="2976"/>
                <a:ext cx="240" cy="384"/>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type="triangle" w="med" len="me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2321" name="Arc 111"/>
              <p:cNvSpPr>
                <a:spLocks/>
              </p:cNvSpPr>
              <p:nvPr/>
            </p:nvSpPr>
            <p:spPr bwMode="auto">
              <a:xfrm>
                <a:off x="5040" y="3696"/>
                <a:ext cx="48" cy="480"/>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2322" name="Line 112"/>
              <p:cNvSpPr>
                <a:spLocks noChangeShapeType="1"/>
              </p:cNvSpPr>
              <p:nvPr/>
            </p:nvSpPr>
            <p:spPr bwMode="auto">
              <a:xfrm flipV="1">
                <a:off x="5088" y="3840"/>
                <a:ext cx="0" cy="144"/>
              </a:xfrm>
              <a:prstGeom prst="line">
                <a:avLst/>
              </a:prstGeom>
              <a:noFill/>
              <a:ln w="28575">
                <a:solidFill>
                  <a:schemeClr val="accent2"/>
                </a:solidFill>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grpSp>
      </p:grpSp>
      <p:sp>
        <p:nvSpPr>
          <p:cNvPr id="7282" name="Text Box 114"/>
          <p:cNvSpPr txBox="1">
            <a:spLocks noChangeArrowheads="1"/>
          </p:cNvSpPr>
          <p:nvPr/>
        </p:nvSpPr>
        <p:spPr bwMode="auto">
          <a:xfrm>
            <a:off x="914400" y="4859338"/>
            <a:ext cx="46482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chemeClr val="accent2"/>
                </a:solidFill>
              </a:rPr>
              <a:t>把曲面分成许多个面积元</a:t>
            </a:r>
          </a:p>
        </p:txBody>
      </p:sp>
      <p:grpSp>
        <p:nvGrpSpPr>
          <p:cNvPr id="10" name="Group 128"/>
          <p:cNvGrpSpPr>
            <a:grpSpLocks/>
          </p:cNvGrpSpPr>
          <p:nvPr/>
        </p:nvGrpSpPr>
        <p:grpSpPr bwMode="auto">
          <a:xfrm>
            <a:off x="7226300" y="4751388"/>
            <a:ext cx="482600" cy="1116012"/>
            <a:chOff x="4552" y="2993"/>
            <a:chExt cx="304" cy="703"/>
          </a:xfrm>
        </p:grpSpPr>
        <p:graphicFrame>
          <p:nvGraphicFramePr>
            <p:cNvPr id="12314" name="Object 116"/>
            <p:cNvGraphicFramePr>
              <a:graphicFrameLocks/>
            </p:cNvGraphicFramePr>
            <p:nvPr/>
          </p:nvGraphicFramePr>
          <p:xfrm>
            <a:off x="4552" y="2993"/>
            <a:ext cx="304" cy="271"/>
          </p:xfrm>
          <a:graphic>
            <a:graphicData uri="http://schemas.openxmlformats.org/presentationml/2006/ole">
              <mc:AlternateContent xmlns:mc="http://schemas.openxmlformats.org/markup-compatibility/2006">
                <mc:Choice xmlns:v="urn:schemas-microsoft-com:vml" Requires="v">
                  <p:oleObj spid="_x0000_s12639" name="公式" r:id="rId19" imgW="381000" imgH="304710" progId="Equation.3">
                    <p:embed/>
                  </p:oleObj>
                </mc:Choice>
                <mc:Fallback>
                  <p:oleObj name="公式" r:id="rId19" imgW="381000" imgH="304710" progId="Equation.3">
                    <p:embed/>
                    <p:pic>
                      <p:nvPicPr>
                        <p:cNvPr id="0" name="Object 116"/>
                        <p:cNvPicPr>
                          <a:picLocks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4552" y="2993"/>
                          <a:ext cx="304"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12315" name="Group 117"/>
            <p:cNvGrpSpPr>
              <a:grpSpLocks/>
            </p:cNvGrpSpPr>
            <p:nvPr/>
          </p:nvGrpSpPr>
          <p:grpSpPr bwMode="auto">
            <a:xfrm>
              <a:off x="4598" y="3264"/>
              <a:ext cx="192" cy="432"/>
              <a:chOff x="4128" y="2352"/>
              <a:chExt cx="192" cy="384"/>
            </a:xfrm>
          </p:grpSpPr>
          <p:sp>
            <p:nvSpPr>
              <p:cNvPr id="12316" name="AutoShape 118"/>
              <p:cNvSpPr>
                <a:spLocks noChangeArrowheads="1"/>
              </p:cNvSpPr>
              <p:nvPr/>
            </p:nvSpPr>
            <p:spPr bwMode="auto">
              <a:xfrm>
                <a:off x="4128" y="2592"/>
                <a:ext cx="192" cy="144"/>
              </a:xfrm>
              <a:prstGeom prst="diamond">
                <a:avLst/>
              </a:prstGeom>
              <a:solidFill>
                <a:srgbClr val="CC0000"/>
              </a:solidFill>
              <a:ln w="12700">
                <a:solidFill>
                  <a:schemeClr val="accent2"/>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12317" name="Line 119"/>
              <p:cNvSpPr>
                <a:spLocks noChangeShapeType="1"/>
              </p:cNvSpPr>
              <p:nvPr/>
            </p:nvSpPr>
            <p:spPr bwMode="auto">
              <a:xfrm>
                <a:off x="4224" y="2352"/>
                <a:ext cx="0" cy="288"/>
              </a:xfrm>
              <a:prstGeom prst="line">
                <a:avLst/>
              </a:prstGeom>
              <a:noFill/>
              <a:ln w="57150">
                <a:solidFill>
                  <a:schemeClr val="accent2"/>
                </a:solidFill>
                <a:round/>
                <a:headEnd type="triangle" w="med" len="med"/>
                <a:tailEnd type="none" w="sm" len="sm"/>
              </a:ln>
              <a:extLst>
                <a:ext uri="{909E8E84-426E-40DD-AFC4-6F175D3DCCD1}">
                  <a14:hiddenFill xmlns:a14="http://schemas.microsoft.com/office/drawing/2010/main">
                    <a:noFill/>
                  </a14:hiddenFill>
                </a:ext>
              </a:extLst>
            </p:spPr>
            <p:txBody>
              <a:bodyPr wrap="none" anchor="ctr"/>
              <a:lstStyle/>
              <a:p>
                <a:endParaRPr lang="zh-CN" altLang="en-US"/>
              </a:p>
            </p:txBody>
          </p:sp>
        </p:grpSp>
      </p:grpSp>
      <p:grpSp>
        <p:nvGrpSpPr>
          <p:cNvPr id="12" name="Group 129"/>
          <p:cNvGrpSpPr>
            <a:grpSpLocks/>
          </p:cNvGrpSpPr>
          <p:nvPr/>
        </p:nvGrpSpPr>
        <p:grpSpPr bwMode="auto">
          <a:xfrm>
            <a:off x="6705600" y="4648200"/>
            <a:ext cx="762000" cy="1066800"/>
            <a:chOff x="4224" y="2928"/>
            <a:chExt cx="480" cy="672"/>
          </a:xfrm>
        </p:grpSpPr>
        <p:graphicFrame>
          <p:nvGraphicFramePr>
            <p:cNvPr id="12312" name="Object 121"/>
            <p:cNvGraphicFramePr>
              <a:graphicFrameLocks/>
            </p:cNvGraphicFramePr>
            <p:nvPr/>
          </p:nvGraphicFramePr>
          <p:xfrm>
            <a:off x="4224" y="2928"/>
            <a:ext cx="240" cy="264"/>
          </p:xfrm>
          <a:graphic>
            <a:graphicData uri="http://schemas.openxmlformats.org/presentationml/2006/ole">
              <mc:AlternateContent xmlns:mc="http://schemas.openxmlformats.org/markup-compatibility/2006">
                <mc:Choice xmlns:v="urn:schemas-microsoft-com:vml" Requires="v">
                  <p:oleObj spid="_x0000_s12640" name="Equation" r:id="rId21" imgW="228600" imgH="276346" progId="Equation.3">
                    <p:embed/>
                  </p:oleObj>
                </mc:Choice>
                <mc:Fallback>
                  <p:oleObj name="Equation" r:id="rId21" imgW="228600" imgH="276346" progId="Equation.3">
                    <p:embed/>
                    <p:pic>
                      <p:nvPicPr>
                        <p:cNvPr id="0" name="Object 121"/>
                        <p:cNvPicPr>
                          <a:picLocks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4224" y="2928"/>
                          <a:ext cx="240" cy="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2313" name="Freeform 122"/>
            <p:cNvSpPr>
              <a:spLocks/>
            </p:cNvSpPr>
            <p:nvPr/>
          </p:nvSpPr>
          <p:spPr bwMode="auto">
            <a:xfrm>
              <a:off x="4410" y="3168"/>
              <a:ext cx="294" cy="432"/>
            </a:xfrm>
            <a:custGeom>
              <a:avLst/>
              <a:gdLst>
                <a:gd name="T0" fmla="*/ 0 w 294"/>
                <a:gd name="T1" fmla="*/ 0 h 432"/>
                <a:gd name="T2" fmla="*/ 294 w 294"/>
                <a:gd name="T3" fmla="*/ 432 h 432"/>
                <a:gd name="T4" fmla="*/ 0 60000 65536"/>
                <a:gd name="T5" fmla="*/ 0 60000 65536"/>
                <a:gd name="T6" fmla="*/ 0 w 294"/>
                <a:gd name="T7" fmla="*/ 0 h 432"/>
                <a:gd name="T8" fmla="*/ 294 w 294"/>
                <a:gd name="T9" fmla="*/ 432 h 432"/>
              </a:gdLst>
              <a:ahLst/>
              <a:cxnLst>
                <a:cxn ang="T4">
                  <a:pos x="T0" y="T1"/>
                </a:cxn>
                <a:cxn ang="T5">
                  <a:pos x="T2" y="T3"/>
                </a:cxn>
              </a:cxnLst>
              <a:rect l="T6" t="T7" r="T8" b="T9"/>
              <a:pathLst>
                <a:path w="294" h="432">
                  <a:moveTo>
                    <a:pt x="0" y="0"/>
                  </a:moveTo>
                  <a:lnTo>
                    <a:pt x="294" y="432"/>
                  </a:lnTo>
                </a:path>
              </a:pathLst>
            </a:custGeom>
            <a:noFill/>
            <a:ln w="57150">
              <a:solidFill>
                <a:srgbClr val="CC0000"/>
              </a:solidFill>
              <a:round/>
              <a:headEnd type="triangle" w="med" len="med"/>
              <a:tailEnd type="none" w="sm" len="sm"/>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grpSp>
      <p:graphicFrame>
        <p:nvGraphicFramePr>
          <p:cNvPr id="7291" name="Object 123"/>
          <p:cNvGraphicFramePr>
            <a:graphicFrameLocks noChangeAspect="1"/>
          </p:cNvGraphicFramePr>
          <p:nvPr/>
        </p:nvGraphicFramePr>
        <p:xfrm>
          <a:off x="1289050" y="6021388"/>
          <a:ext cx="3398838" cy="850900"/>
        </p:xfrm>
        <a:graphic>
          <a:graphicData uri="http://schemas.openxmlformats.org/presentationml/2006/ole">
            <mc:AlternateContent xmlns:mc="http://schemas.openxmlformats.org/markup-compatibility/2006">
              <mc:Choice xmlns:v="urn:schemas-microsoft-com:vml" Requires="v">
                <p:oleObj spid="_x0000_s12641" name="公式" r:id="rId23" imgW="3181485" imgH="742866" progId="Equation.3">
                  <p:embed/>
                </p:oleObj>
              </mc:Choice>
              <mc:Fallback>
                <p:oleObj name="公式" r:id="rId23" imgW="3181485" imgH="742866" progId="Equation.3">
                  <p:embed/>
                  <p:pic>
                    <p:nvPicPr>
                      <p:cNvPr id="0" name="Object 123"/>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1289050" y="6021388"/>
                        <a:ext cx="3398838" cy="85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7292" name="Line 124"/>
          <p:cNvSpPr>
            <a:spLocks noChangeShapeType="1"/>
          </p:cNvSpPr>
          <p:nvPr/>
        </p:nvSpPr>
        <p:spPr bwMode="auto">
          <a:xfrm>
            <a:off x="7467600" y="5715000"/>
            <a:ext cx="0" cy="609600"/>
          </a:xfrm>
          <a:prstGeom prst="line">
            <a:avLst/>
          </a:prstGeom>
          <a:noFill/>
          <a:ln w="57150" cap="rnd">
            <a:solidFill>
              <a:srgbClr val="CC0000"/>
            </a:solidFill>
            <a:prstDash val="sysDot"/>
            <a:round/>
            <a:headEnd type="none" w="sm" len="sm"/>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7303" name="Text Box 135"/>
          <p:cNvSpPr txBox="1">
            <a:spLocks noChangeArrowheads="1"/>
          </p:cNvSpPr>
          <p:nvPr/>
        </p:nvSpPr>
        <p:spPr bwMode="auto">
          <a:xfrm>
            <a:off x="992188" y="5513388"/>
            <a:ext cx="4113212"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chemeClr val="accent2"/>
                </a:solidFill>
              </a:rPr>
              <a:t>每一面元处视为匀强电场</a:t>
            </a:r>
            <a:endParaRPr lang="en-US" altLang="zh-CN" sz="2800"/>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7171"/>
                                        </p:tgtEl>
                                        <p:attrNameLst>
                                          <p:attrName>style.visibility</p:attrName>
                                        </p:attrNameLst>
                                      </p:cBhvr>
                                      <p:to>
                                        <p:strVal val="visible"/>
                                      </p:to>
                                    </p:set>
                                    <p:animEffect transition="in" filter="blinds(horizontal)">
                                      <p:cBhvr>
                                        <p:cTn id="7" dur="500"/>
                                        <p:tgtEl>
                                          <p:spTgt spid="7171"/>
                                        </p:tgtEl>
                                      </p:cBhvr>
                                    </p:animEffect>
                                  </p:childTnLst>
                                </p:cTn>
                              </p:par>
                            </p:childTnLst>
                          </p:cTn>
                        </p:par>
                        <p:par>
                          <p:cTn id="8" fill="hold" nodeType="afterGroup">
                            <p:stCondLst>
                              <p:cond delay="500"/>
                            </p:stCondLst>
                            <p:childTnLst>
                              <p:par>
                                <p:cTn id="9" presetID="18" presetClass="entr" presetSubtype="3" fill="hold" grpId="0" nodeType="afterEffect">
                                  <p:stCondLst>
                                    <p:cond delay="0"/>
                                  </p:stCondLst>
                                  <p:childTnLst>
                                    <p:set>
                                      <p:cBhvr>
                                        <p:cTn id="10" dur="1" fill="hold">
                                          <p:stCondLst>
                                            <p:cond delay="0"/>
                                          </p:stCondLst>
                                        </p:cTn>
                                        <p:tgtEl>
                                          <p:spTgt spid="7261"/>
                                        </p:tgtEl>
                                        <p:attrNameLst>
                                          <p:attrName>style.visibility</p:attrName>
                                        </p:attrNameLst>
                                      </p:cBhvr>
                                      <p:to>
                                        <p:strVal val="visible"/>
                                      </p:to>
                                    </p:set>
                                    <p:animEffect transition="in" filter="strips(upRight)">
                                      <p:cBhvr>
                                        <p:cTn id="11" dur="500"/>
                                        <p:tgtEl>
                                          <p:spTgt spid="7261"/>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3" presetClass="entr" presetSubtype="5" fill="hold" grpId="0" nodeType="clickEffect">
                                  <p:stCondLst>
                                    <p:cond delay="0"/>
                                  </p:stCondLst>
                                  <p:childTnLst>
                                    <p:set>
                                      <p:cBhvr>
                                        <p:cTn id="15" dur="1" fill="hold">
                                          <p:stCondLst>
                                            <p:cond delay="0"/>
                                          </p:stCondLst>
                                        </p:cTn>
                                        <p:tgtEl>
                                          <p:spTgt spid="7172"/>
                                        </p:tgtEl>
                                        <p:attrNameLst>
                                          <p:attrName>style.visibility</p:attrName>
                                        </p:attrNameLst>
                                      </p:cBhvr>
                                      <p:to>
                                        <p:strVal val="visible"/>
                                      </p:to>
                                    </p:set>
                                    <p:animEffect transition="in" filter="blinds(vertical)">
                                      <p:cBhvr>
                                        <p:cTn id="16" dur="500"/>
                                        <p:tgtEl>
                                          <p:spTgt spid="7172"/>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2" fill="hold" grpId="0" nodeType="clickEffect">
                                  <p:stCondLst>
                                    <p:cond delay="0"/>
                                  </p:stCondLst>
                                  <p:childTnLst>
                                    <p:set>
                                      <p:cBhvr>
                                        <p:cTn id="20" dur="1" fill="hold">
                                          <p:stCondLst>
                                            <p:cond delay="0"/>
                                          </p:stCondLst>
                                        </p:cTn>
                                        <p:tgtEl>
                                          <p:spTgt spid="7176"/>
                                        </p:tgtEl>
                                        <p:attrNameLst>
                                          <p:attrName>style.visibility</p:attrName>
                                        </p:attrNameLst>
                                      </p:cBhvr>
                                      <p:to>
                                        <p:strVal val="visible"/>
                                      </p:to>
                                    </p:set>
                                    <p:anim calcmode="lin" valueType="num">
                                      <p:cBhvr additive="base">
                                        <p:cTn id="21" dur="500" fill="hold"/>
                                        <p:tgtEl>
                                          <p:spTgt spid="7176"/>
                                        </p:tgtEl>
                                        <p:attrNameLst>
                                          <p:attrName>ppt_x</p:attrName>
                                        </p:attrNameLst>
                                      </p:cBhvr>
                                      <p:tavLst>
                                        <p:tav tm="0">
                                          <p:val>
                                            <p:strVal val="1+#ppt_w/2"/>
                                          </p:val>
                                        </p:tav>
                                        <p:tav tm="100000">
                                          <p:val>
                                            <p:strVal val="#ppt_x"/>
                                          </p:val>
                                        </p:tav>
                                      </p:tavLst>
                                    </p:anim>
                                    <p:anim calcmode="lin" valueType="num">
                                      <p:cBhvr additive="base">
                                        <p:cTn id="22" dur="500" fill="hold"/>
                                        <p:tgtEl>
                                          <p:spTgt spid="7176"/>
                                        </p:tgtEl>
                                        <p:attrNameLst>
                                          <p:attrName>ppt_y</p:attrName>
                                        </p:attrNameLst>
                                      </p:cBhvr>
                                      <p:tavLst>
                                        <p:tav tm="0">
                                          <p:val>
                                            <p:strVal val="#ppt_y"/>
                                          </p:val>
                                        </p:tav>
                                        <p:tav tm="100000">
                                          <p:val>
                                            <p:strVal val="#ppt_y"/>
                                          </p:val>
                                        </p:tav>
                                      </p:tavLst>
                                    </p:anim>
                                  </p:childTnLst>
                                </p:cTn>
                              </p:par>
                            </p:childTnLst>
                          </p:cTn>
                        </p:par>
                        <p:par>
                          <p:cTn id="23" fill="hold" nodeType="afterGroup">
                            <p:stCondLst>
                              <p:cond delay="500"/>
                            </p:stCondLst>
                            <p:childTnLst>
                              <p:par>
                                <p:cTn id="24" presetID="22" presetClass="entr" presetSubtype="1" fill="hold" nodeType="afterEffect">
                                  <p:stCondLst>
                                    <p:cond delay="0"/>
                                  </p:stCondLst>
                                  <p:childTnLst>
                                    <p:set>
                                      <p:cBhvr>
                                        <p:cTn id="25" dur="1" fill="hold">
                                          <p:stCondLst>
                                            <p:cond delay="0"/>
                                          </p:stCondLst>
                                        </p:cTn>
                                        <p:tgtEl>
                                          <p:spTgt spid="7244"/>
                                        </p:tgtEl>
                                        <p:attrNameLst>
                                          <p:attrName>style.visibility</p:attrName>
                                        </p:attrNameLst>
                                      </p:cBhvr>
                                      <p:to>
                                        <p:strVal val="visible"/>
                                      </p:to>
                                    </p:set>
                                    <p:animEffect transition="in" filter="wipe(up)">
                                      <p:cBhvr>
                                        <p:cTn id="26" dur="500"/>
                                        <p:tgtEl>
                                          <p:spTgt spid="7244"/>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22" presetClass="entr" presetSubtype="8"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wipe(left)">
                                      <p:cBhvr>
                                        <p:cTn id="31" dur="500"/>
                                        <p:tgtEl>
                                          <p:spTgt spid="3"/>
                                        </p:tgtEl>
                                      </p:cBhvr>
                                    </p:animEffect>
                                  </p:childTnLst>
                                </p:cTn>
                              </p:par>
                            </p:childTnLst>
                          </p:cTn>
                        </p:par>
                        <p:par>
                          <p:cTn id="32" fill="hold" nodeType="afterGroup">
                            <p:stCondLst>
                              <p:cond delay="500"/>
                            </p:stCondLst>
                            <p:childTnLst>
                              <p:par>
                                <p:cTn id="33" presetID="22" presetClass="entr" presetSubtype="1" fill="hold" nodeType="afterEffect">
                                  <p:stCondLst>
                                    <p:cond delay="0"/>
                                  </p:stCondLst>
                                  <p:childTnLst>
                                    <p:set>
                                      <p:cBhvr>
                                        <p:cTn id="34" dur="1" fill="hold">
                                          <p:stCondLst>
                                            <p:cond delay="0"/>
                                          </p:stCondLst>
                                        </p:cTn>
                                        <p:tgtEl>
                                          <p:spTgt spid="7247"/>
                                        </p:tgtEl>
                                        <p:attrNameLst>
                                          <p:attrName>style.visibility</p:attrName>
                                        </p:attrNameLst>
                                      </p:cBhvr>
                                      <p:to>
                                        <p:strVal val="visible"/>
                                      </p:to>
                                    </p:set>
                                    <p:animEffect transition="in" filter="wipe(up)">
                                      <p:cBhvr>
                                        <p:cTn id="35" dur="500"/>
                                        <p:tgtEl>
                                          <p:spTgt spid="7247"/>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22" presetClass="entr" presetSubtype="1" fill="hold"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wipe(up)">
                                      <p:cBhvr>
                                        <p:cTn id="40" dur="500"/>
                                        <p:tgtEl>
                                          <p:spTgt spid="2"/>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22" presetClass="entr" presetSubtype="1"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wipe(up)">
                                      <p:cBhvr>
                                        <p:cTn id="45" dur="500"/>
                                        <p:tgtEl>
                                          <p:spTgt spid="5"/>
                                        </p:tgtEl>
                                      </p:cBhvr>
                                    </p:animEffect>
                                  </p:childTnLst>
                                </p:cTn>
                              </p:par>
                            </p:childTnLst>
                          </p:cTn>
                        </p:par>
                      </p:childTnLst>
                    </p:cTn>
                  </p:par>
                  <p:par>
                    <p:cTn id="46" fill="hold" nodeType="clickPar">
                      <p:stCondLst>
                        <p:cond delay="indefinite"/>
                      </p:stCondLst>
                      <p:childTnLst>
                        <p:par>
                          <p:cTn id="47" fill="hold" nodeType="withGroup">
                            <p:stCondLst>
                              <p:cond delay="0"/>
                            </p:stCondLst>
                            <p:childTnLst>
                              <p:par>
                                <p:cTn id="48" presetID="22" presetClass="entr" presetSubtype="8" fill="hold" nodeType="click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wipe(left)">
                                      <p:cBhvr>
                                        <p:cTn id="50" dur="500"/>
                                        <p:tgtEl>
                                          <p:spTgt spid="4"/>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3" presetClass="entr" presetSubtype="10" fill="hold" nodeType="clickEffect">
                                  <p:stCondLst>
                                    <p:cond delay="0"/>
                                  </p:stCondLst>
                                  <p:childTnLst>
                                    <p:set>
                                      <p:cBhvr>
                                        <p:cTn id="54" dur="1" fill="hold">
                                          <p:stCondLst>
                                            <p:cond delay="0"/>
                                          </p:stCondLst>
                                        </p:cTn>
                                        <p:tgtEl>
                                          <p:spTgt spid="7238"/>
                                        </p:tgtEl>
                                        <p:attrNameLst>
                                          <p:attrName>style.visibility</p:attrName>
                                        </p:attrNameLst>
                                      </p:cBhvr>
                                      <p:to>
                                        <p:strVal val="visible"/>
                                      </p:to>
                                    </p:set>
                                    <p:animEffect transition="in" filter="blinds(horizontal)">
                                      <p:cBhvr>
                                        <p:cTn id="55" dur="500"/>
                                        <p:tgtEl>
                                          <p:spTgt spid="7238"/>
                                        </p:tgtEl>
                                      </p:cBhvr>
                                    </p:animEffect>
                                  </p:childTnLst>
                                </p:cTn>
                              </p:par>
                            </p:childTnLst>
                          </p:cTn>
                        </p:par>
                      </p:childTnLst>
                    </p:cTn>
                  </p:par>
                  <p:par>
                    <p:cTn id="56" fill="hold" nodeType="clickPar">
                      <p:stCondLst>
                        <p:cond delay="indefinite"/>
                      </p:stCondLst>
                      <p:childTnLst>
                        <p:par>
                          <p:cTn id="57" fill="hold" nodeType="withGroup">
                            <p:stCondLst>
                              <p:cond delay="0"/>
                            </p:stCondLst>
                            <p:childTnLst>
                              <p:par>
                                <p:cTn id="58" presetID="3" presetClass="entr" presetSubtype="5" fill="hold" nodeType="clickEffect">
                                  <p:stCondLst>
                                    <p:cond delay="0"/>
                                  </p:stCondLst>
                                  <p:childTnLst>
                                    <p:set>
                                      <p:cBhvr>
                                        <p:cTn id="59" dur="1" fill="hold">
                                          <p:stCondLst>
                                            <p:cond delay="0"/>
                                          </p:stCondLst>
                                        </p:cTn>
                                        <p:tgtEl>
                                          <p:spTgt spid="7234"/>
                                        </p:tgtEl>
                                        <p:attrNameLst>
                                          <p:attrName>style.visibility</p:attrName>
                                        </p:attrNameLst>
                                      </p:cBhvr>
                                      <p:to>
                                        <p:strVal val="visible"/>
                                      </p:to>
                                    </p:set>
                                    <p:animEffect transition="in" filter="blinds(vertical)">
                                      <p:cBhvr>
                                        <p:cTn id="60" dur="500"/>
                                        <p:tgtEl>
                                          <p:spTgt spid="7234"/>
                                        </p:tgtEl>
                                      </p:cBhvr>
                                    </p:animEffect>
                                  </p:childTnLst>
                                </p:cTn>
                              </p:par>
                            </p:childTnLst>
                          </p:cTn>
                        </p:par>
                      </p:childTnLst>
                    </p:cTn>
                  </p:par>
                  <p:par>
                    <p:cTn id="61" fill="hold" nodeType="clickPar">
                      <p:stCondLst>
                        <p:cond delay="indefinite"/>
                      </p:stCondLst>
                      <p:childTnLst>
                        <p:par>
                          <p:cTn id="62" fill="hold" nodeType="withGroup">
                            <p:stCondLst>
                              <p:cond delay="0"/>
                            </p:stCondLst>
                            <p:childTnLst>
                              <p:par>
                                <p:cTn id="63" presetID="3" presetClass="entr" presetSubtype="10" fill="hold" nodeType="clickEffect">
                                  <p:stCondLst>
                                    <p:cond delay="0"/>
                                  </p:stCondLst>
                                  <p:childTnLst>
                                    <p:set>
                                      <p:cBhvr>
                                        <p:cTn id="64" dur="1" fill="hold">
                                          <p:stCondLst>
                                            <p:cond delay="0"/>
                                          </p:stCondLst>
                                        </p:cTn>
                                        <p:tgtEl>
                                          <p:spTgt spid="7231"/>
                                        </p:tgtEl>
                                        <p:attrNameLst>
                                          <p:attrName>style.visibility</p:attrName>
                                        </p:attrNameLst>
                                      </p:cBhvr>
                                      <p:to>
                                        <p:strVal val="visible"/>
                                      </p:to>
                                    </p:set>
                                    <p:animEffect transition="in" filter="blinds(horizontal)">
                                      <p:cBhvr>
                                        <p:cTn id="65" dur="500"/>
                                        <p:tgtEl>
                                          <p:spTgt spid="7231"/>
                                        </p:tgtEl>
                                      </p:cBhvr>
                                    </p:animEffect>
                                  </p:childTnLst>
                                </p:cTn>
                              </p:par>
                            </p:childTnLst>
                          </p:cTn>
                        </p:par>
                      </p:childTnLst>
                    </p:cTn>
                  </p:par>
                  <p:par>
                    <p:cTn id="66" fill="hold" nodeType="clickPar">
                      <p:stCondLst>
                        <p:cond delay="indefinite"/>
                      </p:stCondLst>
                      <p:childTnLst>
                        <p:par>
                          <p:cTn id="67" fill="hold" nodeType="withGroup">
                            <p:stCondLst>
                              <p:cond delay="0"/>
                            </p:stCondLst>
                            <p:childTnLst>
                              <p:par>
                                <p:cTn id="68" presetID="3" presetClass="entr" presetSubtype="5" fill="hold" grpId="0" nodeType="clickEffect">
                                  <p:stCondLst>
                                    <p:cond delay="0"/>
                                  </p:stCondLst>
                                  <p:childTnLst>
                                    <p:set>
                                      <p:cBhvr>
                                        <p:cTn id="69" dur="1" fill="hold">
                                          <p:stCondLst>
                                            <p:cond delay="0"/>
                                          </p:stCondLst>
                                        </p:cTn>
                                        <p:tgtEl>
                                          <p:spTgt spid="7266"/>
                                        </p:tgtEl>
                                        <p:attrNameLst>
                                          <p:attrName>style.visibility</p:attrName>
                                        </p:attrNameLst>
                                      </p:cBhvr>
                                      <p:to>
                                        <p:strVal val="visible"/>
                                      </p:to>
                                    </p:set>
                                    <p:animEffect transition="in" filter="blinds(vertical)">
                                      <p:cBhvr>
                                        <p:cTn id="70" dur="500"/>
                                        <p:tgtEl>
                                          <p:spTgt spid="7266"/>
                                        </p:tgtEl>
                                      </p:cBhvr>
                                    </p:animEffect>
                                  </p:childTnLst>
                                </p:cTn>
                              </p:par>
                            </p:childTnLst>
                          </p:cTn>
                        </p:par>
                      </p:childTnLst>
                    </p:cTn>
                  </p:par>
                  <p:par>
                    <p:cTn id="71" fill="hold" nodeType="clickPar">
                      <p:stCondLst>
                        <p:cond delay="indefinite"/>
                      </p:stCondLst>
                      <p:childTnLst>
                        <p:par>
                          <p:cTn id="72" fill="hold" nodeType="withGroup">
                            <p:stCondLst>
                              <p:cond delay="0"/>
                            </p:stCondLst>
                            <p:childTnLst>
                              <p:par>
                                <p:cTn id="73" presetID="2" presetClass="entr" presetSubtype="2" fill="hold" nodeType="clickEffect">
                                  <p:stCondLst>
                                    <p:cond delay="0"/>
                                  </p:stCondLst>
                                  <p:childTnLst>
                                    <p:set>
                                      <p:cBhvr>
                                        <p:cTn id="74" dur="1" fill="hold">
                                          <p:stCondLst>
                                            <p:cond delay="0"/>
                                          </p:stCondLst>
                                        </p:cTn>
                                        <p:tgtEl>
                                          <p:spTgt spid="6"/>
                                        </p:tgtEl>
                                        <p:attrNameLst>
                                          <p:attrName>style.visibility</p:attrName>
                                        </p:attrNameLst>
                                      </p:cBhvr>
                                      <p:to>
                                        <p:strVal val="visible"/>
                                      </p:to>
                                    </p:set>
                                    <p:anim calcmode="lin" valueType="num">
                                      <p:cBhvr additive="base">
                                        <p:cTn id="75" dur="500" fill="hold"/>
                                        <p:tgtEl>
                                          <p:spTgt spid="6"/>
                                        </p:tgtEl>
                                        <p:attrNameLst>
                                          <p:attrName>ppt_x</p:attrName>
                                        </p:attrNameLst>
                                      </p:cBhvr>
                                      <p:tavLst>
                                        <p:tav tm="0">
                                          <p:val>
                                            <p:strVal val="1+#ppt_w/2"/>
                                          </p:val>
                                        </p:tav>
                                        <p:tav tm="100000">
                                          <p:val>
                                            <p:strVal val="#ppt_x"/>
                                          </p:val>
                                        </p:tav>
                                      </p:tavLst>
                                    </p:anim>
                                    <p:anim calcmode="lin" valueType="num">
                                      <p:cBhvr additive="base">
                                        <p:cTn id="76" dur="500" fill="hold"/>
                                        <p:tgtEl>
                                          <p:spTgt spid="6"/>
                                        </p:tgtEl>
                                        <p:attrNameLst>
                                          <p:attrName>ppt_y</p:attrName>
                                        </p:attrNameLst>
                                      </p:cBhvr>
                                      <p:tavLst>
                                        <p:tav tm="0">
                                          <p:val>
                                            <p:strVal val="#ppt_y"/>
                                          </p:val>
                                        </p:tav>
                                        <p:tav tm="100000">
                                          <p:val>
                                            <p:strVal val="#ppt_y"/>
                                          </p:val>
                                        </p:tav>
                                      </p:tavLst>
                                    </p:anim>
                                  </p:childTnLst>
                                </p:cTn>
                              </p:par>
                            </p:childTnLst>
                          </p:cTn>
                        </p:par>
                        <p:par>
                          <p:cTn id="77" fill="hold" nodeType="afterGroup">
                            <p:stCondLst>
                              <p:cond delay="500"/>
                            </p:stCondLst>
                            <p:childTnLst>
                              <p:par>
                                <p:cTn id="78" presetID="22" presetClass="entr" presetSubtype="4" fill="hold" nodeType="afterEffect">
                                  <p:stCondLst>
                                    <p:cond delay="0"/>
                                  </p:stCondLst>
                                  <p:childTnLst>
                                    <p:set>
                                      <p:cBhvr>
                                        <p:cTn id="79" dur="1" fill="hold">
                                          <p:stCondLst>
                                            <p:cond delay="0"/>
                                          </p:stCondLst>
                                        </p:cTn>
                                        <p:tgtEl>
                                          <p:spTgt spid="7"/>
                                        </p:tgtEl>
                                        <p:attrNameLst>
                                          <p:attrName>style.visibility</p:attrName>
                                        </p:attrNameLst>
                                      </p:cBhvr>
                                      <p:to>
                                        <p:strVal val="visible"/>
                                      </p:to>
                                    </p:set>
                                    <p:animEffect transition="in" filter="wipe(down)">
                                      <p:cBhvr>
                                        <p:cTn id="80" dur="500"/>
                                        <p:tgtEl>
                                          <p:spTgt spid="7"/>
                                        </p:tgtEl>
                                      </p:cBhvr>
                                    </p:animEffect>
                                  </p:childTnLst>
                                </p:cTn>
                              </p:par>
                            </p:childTnLst>
                          </p:cTn>
                        </p:par>
                      </p:childTnLst>
                    </p:cTn>
                  </p:par>
                  <p:par>
                    <p:cTn id="81" fill="hold" nodeType="clickPar">
                      <p:stCondLst>
                        <p:cond delay="indefinite"/>
                      </p:stCondLst>
                      <p:childTnLst>
                        <p:par>
                          <p:cTn id="82" fill="hold" nodeType="withGroup">
                            <p:stCondLst>
                              <p:cond delay="0"/>
                            </p:stCondLst>
                            <p:childTnLst>
                              <p:par>
                                <p:cTn id="83" presetID="3" presetClass="entr" presetSubtype="5" fill="hold" grpId="0" nodeType="clickEffect">
                                  <p:stCondLst>
                                    <p:cond delay="0"/>
                                  </p:stCondLst>
                                  <p:childTnLst>
                                    <p:set>
                                      <p:cBhvr>
                                        <p:cTn id="84" dur="1" fill="hold">
                                          <p:stCondLst>
                                            <p:cond delay="0"/>
                                          </p:stCondLst>
                                        </p:cTn>
                                        <p:tgtEl>
                                          <p:spTgt spid="7282">
                                            <p:txEl>
                                              <p:pRg st="0" end="0"/>
                                            </p:txEl>
                                          </p:spTgt>
                                        </p:tgtEl>
                                        <p:attrNameLst>
                                          <p:attrName>style.visibility</p:attrName>
                                        </p:attrNameLst>
                                      </p:cBhvr>
                                      <p:to>
                                        <p:strVal val="visible"/>
                                      </p:to>
                                    </p:set>
                                    <p:animEffect transition="in" filter="blinds(vertical)">
                                      <p:cBhvr>
                                        <p:cTn id="85" dur="500"/>
                                        <p:tgtEl>
                                          <p:spTgt spid="7282">
                                            <p:txEl>
                                              <p:pRg st="0" end="0"/>
                                            </p:txEl>
                                          </p:spTgt>
                                        </p:tgtEl>
                                      </p:cBhvr>
                                    </p:animEffect>
                                  </p:childTnLst>
                                </p:cTn>
                              </p:par>
                            </p:childTnLst>
                          </p:cTn>
                        </p:par>
                        <p:par>
                          <p:cTn id="86" fill="hold" nodeType="afterGroup">
                            <p:stCondLst>
                              <p:cond delay="500"/>
                            </p:stCondLst>
                            <p:childTnLst>
                              <p:par>
                                <p:cTn id="87" presetID="22" presetClass="entr" presetSubtype="4" fill="hold" nodeType="afterEffect">
                                  <p:stCondLst>
                                    <p:cond delay="0"/>
                                  </p:stCondLst>
                                  <p:childTnLst>
                                    <p:set>
                                      <p:cBhvr>
                                        <p:cTn id="88" dur="1" fill="hold">
                                          <p:stCondLst>
                                            <p:cond delay="0"/>
                                          </p:stCondLst>
                                        </p:cTn>
                                        <p:tgtEl>
                                          <p:spTgt spid="10"/>
                                        </p:tgtEl>
                                        <p:attrNameLst>
                                          <p:attrName>style.visibility</p:attrName>
                                        </p:attrNameLst>
                                      </p:cBhvr>
                                      <p:to>
                                        <p:strVal val="visible"/>
                                      </p:to>
                                    </p:set>
                                    <p:animEffect transition="in" filter="wipe(down)">
                                      <p:cBhvr>
                                        <p:cTn id="89" dur="500"/>
                                        <p:tgtEl>
                                          <p:spTgt spid="10"/>
                                        </p:tgtEl>
                                      </p:cBhvr>
                                    </p:animEffect>
                                  </p:childTnLst>
                                </p:cTn>
                              </p:par>
                            </p:childTnLst>
                          </p:cTn>
                        </p:par>
                      </p:childTnLst>
                    </p:cTn>
                  </p:par>
                  <p:par>
                    <p:cTn id="90" fill="hold" nodeType="clickPar">
                      <p:stCondLst>
                        <p:cond delay="indefinite"/>
                      </p:stCondLst>
                      <p:childTnLst>
                        <p:par>
                          <p:cTn id="91" fill="hold" nodeType="withGroup">
                            <p:stCondLst>
                              <p:cond delay="0"/>
                            </p:stCondLst>
                            <p:childTnLst>
                              <p:par>
                                <p:cTn id="92" presetID="22" presetClass="entr" presetSubtype="8" fill="hold" grpId="0" nodeType="clickEffect">
                                  <p:stCondLst>
                                    <p:cond delay="0"/>
                                  </p:stCondLst>
                                  <p:childTnLst>
                                    <p:set>
                                      <p:cBhvr>
                                        <p:cTn id="93" dur="1" fill="hold">
                                          <p:stCondLst>
                                            <p:cond delay="0"/>
                                          </p:stCondLst>
                                        </p:cTn>
                                        <p:tgtEl>
                                          <p:spTgt spid="7303"/>
                                        </p:tgtEl>
                                        <p:attrNameLst>
                                          <p:attrName>style.visibility</p:attrName>
                                        </p:attrNameLst>
                                      </p:cBhvr>
                                      <p:to>
                                        <p:strVal val="visible"/>
                                      </p:to>
                                    </p:set>
                                    <p:animEffect transition="in" filter="wipe(left)">
                                      <p:cBhvr>
                                        <p:cTn id="94" dur="500"/>
                                        <p:tgtEl>
                                          <p:spTgt spid="7303"/>
                                        </p:tgtEl>
                                      </p:cBhvr>
                                    </p:animEffect>
                                  </p:childTnLst>
                                </p:cTn>
                              </p:par>
                            </p:childTnLst>
                          </p:cTn>
                        </p:par>
                        <p:par>
                          <p:cTn id="95" fill="hold" nodeType="afterGroup">
                            <p:stCondLst>
                              <p:cond delay="500"/>
                            </p:stCondLst>
                            <p:childTnLst>
                              <p:par>
                                <p:cTn id="96" presetID="22" presetClass="entr" presetSubtype="4" fill="hold" nodeType="afterEffect">
                                  <p:stCondLst>
                                    <p:cond delay="0"/>
                                  </p:stCondLst>
                                  <p:childTnLst>
                                    <p:set>
                                      <p:cBhvr>
                                        <p:cTn id="97" dur="1" fill="hold">
                                          <p:stCondLst>
                                            <p:cond delay="0"/>
                                          </p:stCondLst>
                                        </p:cTn>
                                        <p:tgtEl>
                                          <p:spTgt spid="12"/>
                                        </p:tgtEl>
                                        <p:attrNameLst>
                                          <p:attrName>style.visibility</p:attrName>
                                        </p:attrNameLst>
                                      </p:cBhvr>
                                      <p:to>
                                        <p:strVal val="visible"/>
                                      </p:to>
                                    </p:set>
                                    <p:animEffect transition="in" filter="wipe(down)">
                                      <p:cBhvr>
                                        <p:cTn id="98" dur="500"/>
                                        <p:tgtEl>
                                          <p:spTgt spid="12"/>
                                        </p:tgtEl>
                                      </p:cBhvr>
                                    </p:animEffect>
                                  </p:childTnLst>
                                </p:cTn>
                              </p:par>
                            </p:childTnLst>
                          </p:cTn>
                        </p:par>
                      </p:childTnLst>
                    </p:cTn>
                  </p:par>
                  <p:par>
                    <p:cTn id="99" fill="hold" nodeType="clickPar">
                      <p:stCondLst>
                        <p:cond delay="indefinite"/>
                      </p:stCondLst>
                      <p:childTnLst>
                        <p:par>
                          <p:cTn id="100" fill="hold" nodeType="withGroup">
                            <p:stCondLst>
                              <p:cond delay="0"/>
                            </p:stCondLst>
                            <p:childTnLst>
                              <p:par>
                                <p:cTn id="101" presetID="2" presetClass="entr" presetSubtype="8" fill="hold" nodeType="clickEffect">
                                  <p:stCondLst>
                                    <p:cond delay="0"/>
                                  </p:stCondLst>
                                  <p:childTnLst>
                                    <p:set>
                                      <p:cBhvr>
                                        <p:cTn id="102" dur="1" fill="hold">
                                          <p:stCondLst>
                                            <p:cond delay="0"/>
                                          </p:stCondLst>
                                        </p:cTn>
                                        <p:tgtEl>
                                          <p:spTgt spid="7291"/>
                                        </p:tgtEl>
                                        <p:attrNameLst>
                                          <p:attrName>style.visibility</p:attrName>
                                        </p:attrNameLst>
                                      </p:cBhvr>
                                      <p:to>
                                        <p:strVal val="visible"/>
                                      </p:to>
                                    </p:set>
                                    <p:anim calcmode="lin" valueType="num">
                                      <p:cBhvr additive="base">
                                        <p:cTn id="103" dur="500" fill="hold"/>
                                        <p:tgtEl>
                                          <p:spTgt spid="7291"/>
                                        </p:tgtEl>
                                        <p:attrNameLst>
                                          <p:attrName>ppt_x</p:attrName>
                                        </p:attrNameLst>
                                      </p:cBhvr>
                                      <p:tavLst>
                                        <p:tav tm="0">
                                          <p:val>
                                            <p:strVal val="0-#ppt_w/2"/>
                                          </p:val>
                                        </p:tav>
                                        <p:tav tm="100000">
                                          <p:val>
                                            <p:strVal val="#ppt_x"/>
                                          </p:val>
                                        </p:tav>
                                      </p:tavLst>
                                    </p:anim>
                                    <p:anim calcmode="lin" valueType="num">
                                      <p:cBhvr additive="base">
                                        <p:cTn id="104" dur="500" fill="hold"/>
                                        <p:tgtEl>
                                          <p:spTgt spid="7291"/>
                                        </p:tgtEl>
                                        <p:attrNameLst>
                                          <p:attrName>ppt_y</p:attrName>
                                        </p:attrNameLst>
                                      </p:cBhvr>
                                      <p:tavLst>
                                        <p:tav tm="0">
                                          <p:val>
                                            <p:strVal val="#ppt_y"/>
                                          </p:val>
                                        </p:tav>
                                        <p:tav tm="100000">
                                          <p:val>
                                            <p:strVal val="#ppt_y"/>
                                          </p:val>
                                        </p:tav>
                                      </p:tavLst>
                                    </p:anim>
                                  </p:childTnLst>
                                </p:cTn>
                              </p:par>
                            </p:childTnLst>
                          </p:cTn>
                        </p:par>
                      </p:childTnLst>
                    </p:cTn>
                  </p:par>
                  <p:par>
                    <p:cTn id="105" fill="hold" nodeType="clickPar">
                      <p:stCondLst>
                        <p:cond delay="indefinite"/>
                      </p:stCondLst>
                      <p:childTnLst>
                        <p:par>
                          <p:cTn id="106" fill="hold" nodeType="withGroup">
                            <p:stCondLst>
                              <p:cond delay="0"/>
                            </p:stCondLst>
                            <p:childTnLst>
                              <p:par>
                                <p:cTn id="107" presetID="22" presetClass="entr" presetSubtype="1" fill="hold" grpId="0" nodeType="clickEffect">
                                  <p:stCondLst>
                                    <p:cond delay="0"/>
                                  </p:stCondLst>
                                  <p:childTnLst>
                                    <p:set>
                                      <p:cBhvr>
                                        <p:cTn id="108" dur="1" fill="hold">
                                          <p:stCondLst>
                                            <p:cond delay="0"/>
                                          </p:stCondLst>
                                        </p:cTn>
                                        <p:tgtEl>
                                          <p:spTgt spid="7292"/>
                                        </p:tgtEl>
                                        <p:attrNameLst>
                                          <p:attrName>style.visibility</p:attrName>
                                        </p:attrNameLst>
                                      </p:cBhvr>
                                      <p:to>
                                        <p:strVal val="visible"/>
                                      </p:to>
                                    </p:set>
                                    <p:animEffect transition="in" filter="wipe(up)">
                                      <p:cBhvr>
                                        <p:cTn id="109" dur="500"/>
                                        <p:tgtEl>
                                          <p:spTgt spid="72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1" grpId="0" autoUpdateAnimBg="0"/>
      <p:bldP spid="7172" grpId="0" autoUpdateAnimBg="0"/>
      <p:bldP spid="7176" grpId="0" animBg="1"/>
      <p:bldP spid="7261" grpId="0" animBg="1"/>
      <p:bldP spid="7266" grpId="0" autoUpdateAnimBg="0"/>
      <p:bldP spid="7282" grpId="0" build="p" autoUpdateAnimBg="0"/>
      <p:bldP spid="7292" grpId="0" animBg="1"/>
      <p:bldP spid="7303" grpId="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78" name="Text Box 62"/>
          <p:cNvSpPr txBox="1">
            <a:spLocks noChangeArrowheads="1"/>
          </p:cNvSpPr>
          <p:nvPr/>
        </p:nvSpPr>
        <p:spPr bwMode="auto">
          <a:xfrm>
            <a:off x="2514600" y="990600"/>
            <a:ext cx="57150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chemeClr val="accent2"/>
                </a:solidFill>
              </a:rPr>
              <a:t>取决于面元的法线方向的选取</a:t>
            </a:r>
          </a:p>
        </p:txBody>
      </p:sp>
      <p:sp>
        <p:nvSpPr>
          <p:cNvPr id="13315" name="Text Box 59"/>
          <p:cNvSpPr txBox="1">
            <a:spLocks noChangeArrowheads="1"/>
          </p:cNvSpPr>
          <p:nvPr/>
        </p:nvSpPr>
        <p:spPr bwMode="auto">
          <a:xfrm>
            <a:off x="3424238" y="3848100"/>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50000"/>
              </a:spcBef>
              <a:buFontTx/>
              <a:buNone/>
            </a:pPr>
            <a:endParaRPr lang="en-US" altLang="zh-CN" sz="2400" b="0"/>
          </a:p>
        </p:txBody>
      </p:sp>
      <p:grpSp>
        <p:nvGrpSpPr>
          <p:cNvPr id="2" name="Group 78"/>
          <p:cNvGrpSpPr>
            <a:grpSpLocks/>
          </p:cNvGrpSpPr>
          <p:nvPr/>
        </p:nvGrpSpPr>
        <p:grpSpPr bwMode="auto">
          <a:xfrm>
            <a:off x="304800" y="152400"/>
            <a:ext cx="1524000" cy="1066800"/>
            <a:chOff x="384" y="2783"/>
            <a:chExt cx="960" cy="672"/>
          </a:xfrm>
        </p:grpSpPr>
        <p:sp>
          <p:nvSpPr>
            <p:cNvPr id="13364" name="AutoShape 79"/>
            <p:cNvSpPr>
              <a:spLocks noChangeArrowheads="1"/>
            </p:cNvSpPr>
            <p:nvPr/>
          </p:nvSpPr>
          <p:spPr bwMode="auto">
            <a:xfrm>
              <a:off x="384" y="2783"/>
              <a:ext cx="864" cy="672"/>
            </a:xfrm>
            <a:prstGeom prst="irregularSeal1">
              <a:avLst/>
            </a:prstGeom>
            <a:solidFill>
              <a:srgbClr val="FF9900"/>
            </a:solidFill>
            <a:ln w="12699">
              <a:solidFill>
                <a:srgbClr val="990000"/>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13365" name="Text Box 80"/>
            <p:cNvSpPr txBox="1">
              <a:spLocks noChangeArrowheads="1"/>
            </p:cNvSpPr>
            <p:nvPr/>
          </p:nvSpPr>
          <p:spPr bwMode="auto">
            <a:xfrm>
              <a:off x="480" y="2927"/>
              <a:ext cx="864"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699">
                  <a:solidFill>
                    <a:srgbClr val="000000"/>
                  </a:solidFill>
                  <a:miter lim="800000"/>
                  <a:headEnd type="none" w="sm" len="sm"/>
                  <a:tailEnd type="none" w="sm" len="sm"/>
                </a14:hiddenLine>
              </a:ext>
            </a:extLst>
          </p:spPr>
          <p:txBody>
            <a:bodyPr>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rgbClr val="3333CC"/>
                  </a:solidFill>
                  <a:latin typeface="宋体" pitchFamily="2" charset="-122"/>
                </a:rPr>
                <a:t>讨论</a:t>
              </a:r>
            </a:p>
          </p:txBody>
        </p:sp>
      </p:grpSp>
      <p:grpSp>
        <p:nvGrpSpPr>
          <p:cNvPr id="3" name="Group 140"/>
          <p:cNvGrpSpPr>
            <a:grpSpLocks/>
          </p:cNvGrpSpPr>
          <p:nvPr/>
        </p:nvGrpSpPr>
        <p:grpSpPr bwMode="auto">
          <a:xfrm>
            <a:off x="2311400" y="1570038"/>
            <a:ext cx="3373438" cy="579437"/>
            <a:chOff x="1456" y="989"/>
            <a:chExt cx="2125" cy="365"/>
          </a:xfrm>
        </p:grpSpPr>
        <p:sp>
          <p:nvSpPr>
            <p:cNvPr id="13362" name="Text Box 64"/>
            <p:cNvSpPr txBox="1">
              <a:spLocks noChangeArrowheads="1"/>
            </p:cNvSpPr>
            <p:nvPr/>
          </p:nvSpPr>
          <p:spPr bwMode="auto">
            <a:xfrm>
              <a:off x="1456" y="989"/>
              <a:ext cx="1273" cy="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50000"/>
                </a:spcBef>
                <a:buFontTx/>
                <a:buNone/>
              </a:pPr>
              <a:r>
                <a:rPr lang="en-US" altLang="zh-CN" i="1">
                  <a:solidFill>
                    <a:schemeClr val="accent2"/>
                  </a:solidFill>
                  <a:latin typeface="宋体" pitchFamily="2" charset="-122"/>
                </a:rPr>
                <a:t>θ</a:t>
              </a:r>
              <a:r>
                <a:rPr lang="zh-CN" altLang="en-US" sz="2800">
                  <a:solidFill>
                    <a:schemeClr val="accent2"/>
                  </a:solidFill>
                </a:rPr>
                <a:t>是锐角，</a:t>
              </a:r>
              <a:endParaRPr lang="zh-CN" altLang="en-US" sz="2800" b="0">
                <a:solidFill>
                  <a:schemeClr val="accent2"/>
                </a:solidFill>
              </a:endParaRPr>
            </a:p>
          </p:txBody>
        </p:sp>
        <p:graphicFrame>
          <p:nvGraphicFramePr>
            <p:cNvPr id="13363" name="Object 2057"/>
            <p:cNvGraphicFramePr>
              <a:graphicFrameLocks noChangeAspect="1"/>
            </p:cNvGraphicFramePr>
            <p:nvPr/>
          </p:nvGraphicFramePr>
          <p:xfrm>
            <a:off x="2584" y="1040"/>
            <a:ext cx="997" cy="256"/>
          </p:xfrm>
          <a:graphic>
            <a:graphicData uri="http://schemas.openxmlformats.org/presentationml/2006/ole">
              <mc:AlternateContent xmlns:mc="http://schemas.openxmlformats.org/markup-compatibility/2006">
                <mc:Choice xmlns:v="urn:schemas-microsoft-com:vml" Requires="v">
                  <p:oleObj spid="_x0000_s13626" name="公式" r:id="rId3" imgW="1447800" imgH="304710" progId="Equation.3">
                    <p:embed/>
                  </p:oleObj>
                </mc:Choice>
                <mc:Fallback>
                  <p:oleObj name="公式" r:id="rId3" imgW="1447800" imgH="304710" progId="Equation.3">
                    <p:embed/>
                    <p:pic>
                      <p:nvPicPr>
                        <p:cNvPr id="0" name="Object 205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84" y="1040"/>
                          <a:ext cx="997" cy="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grpSp>
        <p:nvGrpSpPr>
          <p:cNvPr id="4" name="Group 141"/>
          <p:cNvGrpSpPr>
            <a:grpSpLocks/>
          </p:cNvGrpSpPr>
          <p:nvPr/>
        </p:nvGrpSpPr>
        <p:grpSpPr bwMode="auto">
          <a:xfrm>
            <a:off x="2336800" y="2103438"/>
            <a:ext cx="3348038" cy="579437"/>
            <a:chOff x="1472" y="1325"/>
            <a:chExt cx="2109" cy="365"/>
          </a:xfrm>
        </p:grpSpPr>
        <p:sp>
          <p:nvSpPr>
            <p:cNvPr id="13360" name="Text Box 71"/>
            <p:cNvSpPr txBox="1">
              <a:spLocks noChangeArrowheads="1"/>
            </p:cNvSpPr>
            <p:nvPr/>
          </p:nvSpPr>
          <p:spPr bwMode="auto">
            <a:xfrm>
              <a:off x="1472" y="1325"/>
              <a:ext cx="1273" cy="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50000"/>
                </a:spcBef>
                <a:buFontTx/>
                <a:buNone/>
              </a:pPr>
              <a:r>
                <a:rPr lang="en-US" altLang="zh-CN" i="1">
                  <a:solidFill>
                    <a:schemeClr val="accent2"/>
                  </a:solidFill>
                  <a:latin typeface="宋体" pitchFamily="2" charset="-122"/>
                </a:rPr>
                <a:t>θ</a:t>
              </a:r>
              <a:r>
                <a:rPr lang="zh-CN" altLang="en-US" sz="2800">
                  <a:solidFill>
                    <a:schemeClr val="accent2"/>
                  </a:solidFill>
                </a:rPr>
                <a:t>是钝角，</a:t>
              </a:r>
              <a:endParaRPr lang="zh-CN" altLang="en-US" sz="2800" b="0">
                <a:solidFill>
                  <a:schemeClr val="accent2"/>
                </a:solidFill>
              </a:endParaRPr>
            </a:p>
          </p:txBody>
        </p:sp>
        <p:graphicFrame>
          <p:nvGraphicFramePr>
            <p:cNvPr id="13361" name="Object 2056"/>
            <p:cNvGraphicFramePr>
              <a:graphicFrameLocks noChangeAspect="1"/>
            </p:cNvGraphicFramePr>
            <p:nvPr/>
          </p:nvGraphicFramePr>
          <p:xfrm>
            <a:off x="2584" y="1376"/>
            <a:ext cx="997" cy="256"/>
          </p:xfrm>
          <a:graphic>
            <a:graphicData uri="http://schemas.openxmlformats.org/presentationml/2006/ole">
              <mc:AlternateContent xmlns:mc="http://schemas.openxmlformats.org/markup-compatibility/2006">
                <mc:Choice xmlns:v="urn:schemas-microsoft-com:vml" Requires="v">
                  <p:oleObj spid="_x0000_s13627" name="公式" r:id="rId5" imgW="1447800" imgH="304710" progId="Equation.3">
                    <p:embed/>
                  </p:oleObj>
                </mc:Choice>
                <mc:Fallback>
                  <p:oleObj name="公式" r:id="rId5" imgW="1447800" imgH="304710" progId="Equation.3">
                    <p:embed/>
                    <p:pic>
                      <p:nvPicPr>
                        <p:cNvPr id="0" name="Object 205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84" y="1376"/>
                          <a:ext cx="997" cy="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grpSp>
        <p:nvGrpSpPr>
          <p:cNvPr id="5" name="Group 139"/>
          <p:cNvGrpSpPr>
            <a:grpSpLocks/>
          </p:cNvGrpSpPr>
          <p:nvPr/>
        </p:nvGrpSpPr>
        <p:grpSpPr bwMode="auto">
          <a:xfrm>
            <a:off x="1987550" y="447675"/>
            <a:ext cx="4197350" cy="542925"/>
            <a:chOff x="1252" y="282"/>
            <a:chExt cx="2644" cy="342"/>
          </a:xfrm>
        </p:grpSpPr>
        <p:graphicFrame>
          <p:nvGraphicFramePr>
            <p:cNvPr id="13357" name="Object 2055"/>
            <p:cNvGraphicFramePr>
              <a:graphicFrameLocks noChangeAspect="1"/>
            </p:cNvGraphicFramePr>
            <p:nvPr/>
          </p:nvGraphicFramePr>
          <p:xfrm>
            <a:off x="1634" y="324"/>
            <a:ext cx="1258" cy="300"/>
          </p:xfrm>
          <a:graphic>
            <a:graphicData uri="http://schemas.openxmlformats.org/presentationml/2006/ole">
              <mc:AlternateContent xmlns:mc="http://schemas.openxmlformats.org/markup-compatibility/2006">
                <mc:Choice xmlns:v="urn:schemas-microsoft-com:vml" Requires="v">
                  <p:oleObj spid="_x0000_s13628" name="公式" r:id="rId7" imgW="1924185" imgH="390612" progId="Equation.3">
                    <p:embed/>
                  </p:oleObj>
                </mc:Choice>
                <mc:Fallback>
                  <p:oleObj name="公式" r:id="rId7" imgW="1924185" imgH="390612" progId="Equation.3">
                    <p:embed/>
                    <p:pic>
                      <p:nvPicPr>
                        <p:cNvPr id="0" name="Object 205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634" y="324"/>
                          <a:ext cx="1258"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13358" name="Text Box 61"/>
            <p:cNvSpPr txBox="1">
              <a:spLocks noChangeArrowheads="1"/>
            </p:cNvSpPr>
            <p:nvPr/>
          </p:nvSpPr>
          <p:spPr bwMode="auto">
            <a:xfrm>
              <a:off x="2880" y="288"/>
              <a:ext cx="1016"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50000"/>
                </a:spcBef>
                <a:buFontTx/>
                <a:buNone/>
              </a:pPr>
              <a:r>
                <a:rPr lang="zh-CN" altLang="en-US" sz="2800">
                  <a:solidFill>
                    <a:schemeClr val="accent2"/>
                  </a:solidFill>
                </a:rPr>
                <a:t>可正可负</a:t>
              </a:r>
              <a:endParaRPr lang="zh-CN" altLang="en-US" sz="2800" b="0">
                <a:solidFill>
                  <a:schemeClr val="accent2"/>
                </a:solidFill>
              </a:endParaRPr>
            </a:p>
          </p:txBody>
        </p:sp>
        <p:sp>
          <p:nvSpPr>
            <p:cNvPr id="13359" name="Text Box 83"/>
            <p:cNvSpPr txBox="1">
              <a:spLocks noChangeArrowheads="1"/>
            </p:cNvSpPr>
            <p:nvPr/>
          </p:nvSpPr>
          <p:spPr bwMode="auto">
            <a:xfrm>
              <a:off x="1252" y="282"/>
              <a:ext cx="37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0"/>
                </a:spcBef>
                <a:buFontTx/>
                <a:buNone/>
              </a:pPr>
              <a:r>
                <a:rPr lang="en-US" altLang="zh-CN" sz="2800">
                  <a:solidFill>
                    <a:schemeClr val="accent2"/>
                  </a:solidFill>
                </a:rPr>
                <a:t>(1)</a:t>
              </a:r>
            </a:p>
          </p:txBody>
        </p:sp>
      </p:grpSp>
      <p:grpSp>
        <p:nvGrpSpPr>
          <p:cNvPr id="6" name="Group 142"/>
          <p:cNvGrpSpPr>
            <a:grpSpLocks/>
          </p:cNvGrpSpPr>
          <p:nvPr/>
        </p:nvGrpSpPr>
        <p:grpSpPr bwMode="auto">
          <a:xfrm>
            <a:off x="609600" y="2813050"/>
            <a:ext cx="6329363" cy="660400"/>
            <a:chOff x="384" y="1772"/>
            <a:chExt cx="3987" cy="416"/>
          </a:xfrm>
        </p:grpSpPr>
        <p:sp>
          <p:nvSpPr>
            <p:cNvPr id="13355" name="Rectangle 84"/>
            <p:cNvSpPr>
              <a:spLocks noChangeArrowheads="1"/>
            </p:cNvSpPr>
            <p:nvPr/>
          </p:nvSpPr>
          <p:spPr bwMode="auto">
            <a:xfrm>
              <a:off x="384" y="1776"/>
              <a:ext cx="2784"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en-US" altLang="zh-CN" sz="2800">
                  <a:solidFill>
                    <a:schemeClr val="accent2"/>
                  </a:solidFill>
                  <a:sym typeface="Monotype Sorts" pitchFamily="2" charset="2"/>
                </a:rPr>
                <a:t>(2)</a:t>
              </a:r>
              <a:r>
                <a:rPr lang="zh-CN" altLang="en-US" sz="2800">
                  <a:solidFill>
                    <a:schemeClr val="accent2"/>
                  </a:solidFill>
                  <a:latin typeface="宋体" pitchFamily="2" charset="-122"/>
                </a:rPr>
                <a:t>通过闭合曲面的电通量</a:t>
              </a:r>
            </a:p>
          </p:txBody>
        </p:sp>
        <p:graphicFrame>
          <p:nvGraphicFramePr>
            <p:cNvPr id="13356" name="Object 2054"/>
            <p:cNvGraphicFramePr>
              <a:graphicFrameLocks noChangeAspect="1"/>
            </p:cNvGraphicFramePr>
            <p:nvPr/>
          </p:nvGraphicFramePr>
          <p:xfrm>
            <a:off x="3072" y="1772"/>
            <a:ext cx="1299" cy="416"/>
          </p:xfrm>
          <a:graphic>
            <a:graphicData uri="http://schemas.openxmlformats.org/presentationml/2006/ole">
              <mc:AlternateContent xmlns:mc="http://schemas.openxmlformats.org/markup-compatibility/2006">
                <mc:Choice xmlns:v="urn:schemas-microsoft-com:vml" Requires="v">
                  <p:oleObj spid="_x0000_s13629" name="公式" r:id="rId9" imgW="1914457" imgH="552422" progId="Equation.3">
                    <p:embed/>
                  </p:oleObj>
                </mc:Choice>
                <mc:Fallback>
                  <p:oleObj name="公式" r:id="rId9" imgW="1914457" imgH="552422" progId="Equation.3">
                    <p:embed/>
                    <p:pic>
                      <p:nvPicPr>
                        <p:cNvPr id="0" name="Object 205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072" y="1772"/>
                          <a:ext cx="1299" cy="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sp>
        <p:nvSpPr>
          <p:cNvPr id="9302" name="Text Box 86"/>
          <p:cNvSpPr txBox="1">
            <a:spLocks noChangeArrowheads="1"/>
          </p:cNvSpPr>
          <p:nvPr/>
        </p:nvSpPr>
        <p:spPr bwMode="auto">
          <a:xfrm>
            <a:off x="533400" y="3352800"/>
            <a:ext cx="4495800" cy="1160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chemeClr val="accent2"/>
                </a:solidFill>
              </a:rPr>
              <a:t>规定：</a:t>
            </a:r>
            <a:r>
              <a:rPr lang="zh-CN" altLang="en-US" sz="2800">
                <a:solidFill>
                  <a:srgbClr val="CC3300"/>
                </a:solidFill>
              </a:rPr>
              <a:t>面元方向</a:t>
            </a:r>
          </a:p>
          <a:p>
            <a:pPr>
              <a:spcBef>
                <a:spcPct val="50000"/>
              </a:spcBef>
              <a:buFontTx/>
              <a:buNone/>
            </a:pPr>
            <a:r>
              <a:rPr lang="zh-CN" altLang="en-US" sz="2800">
                <a:solidFill>
                  <a:srgbClr val="CC3300"/>
                </a:solidFill>
              </a:rPr>
              <a:t>由闭合面内指向面外</a:t>
            </a:r>
          </a:p>
        </p:txBody>
      </p:sp>
      <p:grpSp>
        <p:nvGrpSpPr>
          <p:cNvPr id="7" name="Group 145"/>
          <p:cNvGrpSpPr>
            <a:grpSpLocks/>
          </p:cNvGrpSpPr>
          <p:nvPr/>
        </p:nvGrpSpPr>
        <p:grpSpPr bwMode="auto">
          <a:xfrm>
            <a:off x="6134100" y="3789363"/>
            <a:ext cx="2781300" cy="1849437"/>
            <a:chOff x="3864" y="2387"/>
            <a:chExt cx="1752" cy="1165"/>
          </a:xfrm>
        </p:grpSpPr>
        <p:sp>
          <p:nvSpPr>
            <p:cNvPr id="13330" name="Arc 90"/>
            <p:cNvSpPr>
              <a:spLocks/>
            </p:cNvSpPr>
            <p:nvPr/>
          </p:nvSpPr>
          <p:spPr bwMode="auto">
            <a:xfrm>
              <a:off x="5137" y="2832"/>
              <a:ext cx="9" cy="57"/>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nvGrpSpPr>
            <p:cNvPr id="13331" name="Group 91"/>
            <p:cNvGrpSpPr>
              <a:grpSpLocks/>
            </p:cNvGrpSpPr>
            <p:nvPr/>
          </p:nvGrpSpPr>
          <p:grpSpPr bwMode="auto">
            <a:xfrm>
              <a:off x="4480" y="2879"/>
              <a:ext cx="223" cy="107"/>
              <a:chOff x="0" y="0"/>
              <a:chExt cx="20000" cy="20000"/>
            </a:xfrm>
          </p:grpSpPr>
          <p:sp>
            <p:nvSpPr>
              <p:cNvPr id="13353" name="Arc 92"/>
              <p:cNvSpPr>
                <a:spLocks/>
              </p:cNvSpPr>
              <p:nvPr/>
            </p:nvSpPr>
            <p:spPr bwMode="auto">
              <a:xfrm flipH="1" flipV="1">
                <a:off x="0" y="4047"/>
                <a:ext cx="9025" cy="15953"/>
              </a:xfrm>
              <a:custGeom>
                <a:avLst/>
                <a:gdLst>
                  <a:gd name="T0" fmla="*/ 0 w 21600"/>
                  <a:gd name="T1" fmla="*/ 0 h 21600"/>
                  <a:gd name="T2" fmla="*/ 0 w 21600"/>
                  <a:gd name="T3" fmla="*/ 92 h 21600"/>
                  <a:gd name="T4" fmla="*/ 0 w 21600"/>
                  <a:gd name="T5" fmla="*/ 92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354" name="Arc 93"/>
              <p:cNvSpPr>
                <a:spLocks/>
              </p:cNvSpPr>
              <p:nvPr/>
            </p:nvSpPr>
            <p:spPr bwMode="auto">
              <a:xfrm flipV="1">
                <a:off x="9503" y="0"/>
                <a:ext cx="10497" cy="19930"/>
              </a:xfrm>
              <a:custGeom>
                <a:avLst/>
                <a:gdLst>
                  <a:gd name="T0" fmla="*/ 0 w 21600"/>
                  <a:gd name="T1" fmla="*/ 0 h 21600"/>
                  <a:gd name="T2" fmla="*/ 0 w 21600"/>
                  <a:gd name="T3" fmla="*/ 5075 h 21600"/>
                  <a:gd name="T4" fmla="*/ 0 w 21600"/>
                  <a:gd name="T5" fmla="*/ 5075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13332" name="Line 95"/>
            <p:cNvSpPr>
              <a:spLocks noChangeShapeType="1"/>
            </p:cNvSpPr>
            <p:nvPr/>
          </p:nvSpPr>
          <p:spPr bwMode="auto">
            <a:xfrm>
              <a:off x="4560" y="2874"/>
              <a:ext cx="335" cy="1"/>
            </a:xfrm>
            <a:prstGeom prst="line">
              <a:avLst/>
            </a:prstGeom>
            <a:noFill/>
            <a:ln w="28575">
              <a:solidFill>
                <a:srgbClr val="CC3300"/>
              </a:solidFill>
              <a:prstDash val="sysDot"/>
              <a:round/>
              <a:headEnd type="none" w="med" len="sm"/>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3333" name="Oval 98"/>
            <p:cNvSpPr>
              <a:spLocks noChangeArrowheads="1"/>
            </p:cNvSpPr>
            <p:nvPr/>
          </p:nvSpPr>
          <p:spPr bwMode="auto">
            <a:xfrm>
              <a:off x="4945" y="2784"/>
              <a:ext cx="80" cy="141"/>
            </a:xfrm>
            <a:prstGeom prst="ellipse">
              <a:avLst/>
            </a:prstGeom>
            <a:solidFill>
              <a:srgbClr val="FFFF00"/>
            </a:solidFill>
            <a:ln w="28575">
              <a:solidFill>
                <a:srgbClr val="CC3300"/>
              </a:solidFill>
              <a:round/>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13334" name="Oval 99"/>
            <p:cNvSpPr>
              <a:spLocks noChangeArrowheads="1"/>
            </p:cNvSpPr>
            <p:nvPr/>
          </p:nvSpPr>
          <p:spPr bwMode="auto">
            <a:xfrm>
              <a:off x="4516" y="2802"/>
              <a:ext cx="88" cy="134"/>
            </a:xfrm>
            <a:prstGeom prst="ellipse">
              <a:avLst/>
            </a:prstGeom>
            <a:solidFill>
              <a:srgbClr val="FFFF00"/>
            </a:solidFill>
            <a:ln w="28575">
              <a:solidFill>
                <a:srgbClr val="CC3300"/>
              </a:solidFill>
              <a:round/>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13335" name="Oval 100"/>
            <p:cNvSpPr>
              <a:spLocks noChangeArrowheads="1"/>
            </p:cNvSpPr>
            <p:nvPr/>
          </p:nvSpPr>
          <p:spPr bwMode="auto">
            <a:xfrm>
              <a:off x="4322" y="2507"/>
              <a:ext cx="873" cy="954"/>
            </a:xfrm>
            <a:prstGeom prst="ellipse">
              <a:avLst/>
            </a:prstGeom>
            <a:noFill/>
            <a:ln w="28575">
              <a:solidFill>
                <a:srgbClr val="0066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13336" name="Arc 103"/>
            <p:cNvSpPr>
              <a:spLocks/>
            </p:cNvSpPr>
            <p:nvPr/>
          </p:nvSpPr>
          <p:spPr bwMode="auto">
            <a:xfrm flipV="1">
              <a:off x="4974" y="2387"/>
              <a:ext cx="388" cy="471"/>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a:tailEnd type="triangl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337" name="Freeform 108"/>
            <p:cNvSpPr>
              <a:spLocks/>
            </p:cNvSpPr>
            <p:nvPr/>
          </p:nvSpPr>
          <p:spPr bwMode="auto">
            <a:xfrm>
              <a:off x="4978" y="2859"/>
              <a:ext cx="312" cy="60"/>
            </a:xfrm>
            <a:custGeom>
              <a:avLst/>
              <a:gdLst>
                <a:gd name="T0" fmla="*/ 0 w 312"/>
                <a:gd name="T1" fmla="*/ 0 h 60"/>
                <a:gd name="T2" fmla="*/ 312 w 312"/>
                <a:gd name="T3" fmla="*/ 60 h 60"/>
                <a:gd name="T4" fmla="*/ 0 60000 65536"/>
                <a:gd name="T5" fmla="*/ 0 60000 65536"/>
                <a:gd name="T6" fmla="*/ 0 w 312"/>
                <a:gd name="T7" fmla="*/ 0 h 60"/>
                <a:gd name="T8" fmla="*/ 312 w 312"/>
                <a:gd name="T9" fmla="*/ 60 h 60"/>
              </a:gdLst>
              <a:ahLst/>
              <a:cxnLst>
                <a:cxn ang="T4">
                  <a:pos x="T0" y="T1"/>
                </a:cxn>
                <a:cxn ang="T5">
                  <a:pos x="T2" y="T3"/>
                </a:cxn>
              </a:cxnLst>
              <a:rect l="T6" t="T7" r="T8" b="T9"/>
              <a:pathLst>
                <a:path w="312" h="60">
                  <a:moveTo>
                    <a:pt x="0" y="0"/>
                  </a:moveTo>
                  <a:lnTo>
                    <a:pt x="312" y="60"/>
                  </a:lnTo>
                </a:path>
              </a:pathLst>
            </a:custGeom>
            <a:solidFill>
              <a:srgbClr val="FFFFFF"/>
            </a:solidFill>
            <a:ln w="28575">
              <a:solidFill>
                <a:srgbClr val="CC3300"/>
              </a:solidFill>
              <a:round/>
              <a:headEnd type="none" w="med" len="sm"/>
              <a:tailEnd type="triangle" w="med" len="sm"/>
            </a:ln>
          </p:spPr>
          <p:txBody>
            <a:bodyPr/>
            <a:lstStyle/>
            <a:p>
              <a:endParaRPr lang="zh-CN" altLang="en-US"/>
            </a:p>
          </p:txBody>
        </p:sp>
        <p:sp>
          <p:nvSpPr>
            <p:cNvPr id="13338" name="Freeform 109"/>
            <p:cNvSpPr>
              <a:spLocks/>
            </p:cNvSpPr>
            <p:nvPr/>
          </p:nvSpPr>
          <p:spPr bwMode="auto">
            <a:xfrm>
              <a:off x="4251" y="2871"/>
              <a:ext cx="304" cy="136"/>
            </a:xfrm>
            <a:custGeom>
              <a:avLst/>
              <a:gdLst>
                <a:gd name="T0" fmla="*/ 0 w 304"/>
                <a:gd name="T1" fmla="*/ 136 h 136"/>
                <a:gd name="T2" fmla="*/ 304 w 304"/>
                <a:gd name="T3" fmla="*/ 0 h 136"/>
                <a:gd name="T4" fmla="*/ 0 60000 65536"/>
                <a:gd name="T5" fmla="*/ 0 60000 65536"/>
                <a:gd name="T6" fmla="*/ 0 w 304"/>
                <a:gd name="T7" fmla="*/ 0 h 136"/>
                <a:gd name="T8" fmla="*/ 304 w 304"/>
                <a:gd name="T9" fmla="*/ 136 h 136"/>
              </a:gdLst>
              <a:ahLst/>
              <a:cxnLst>
                <a:cxn ang="T4">
                  <a:pos x="T0" y="T1"/>
                </a:cxn>
                <a:cxn ang="T5">
                  <a:pos x="T2" y="T3"/>
                </a:cxn>
              </a:cxnLst>
              <a:rect l="T6" t="T7" r="T8" b="T9"/>
              <a:pathLst>
                <a:path w="304" h="136">
                  <a:moveTo>
                    <a:pt x="0" y="136"/>
                  </a:moveTo>
                  <a:lnTo>
                    <a:pt x="304" y="0"/>
                  </a:lnTo>
                </a:path>
              </a:pathLst>
            </a:custGeom>
            <a:solidFill>
              <a:srgbClr val="FFFFFF"/>
            </a:solidFill>
            <a:ln w="28575">
              <a:solidFill>
                <a:srgbClr val="CC3300"/>
              </a:solidFill>
              <a:round/>
              <a:headEnd type="triangle" w="med" len="sm"/>
              <a:tailEnd type="none" w="med" len="sm"/>
            </a:ln>
          </p:spPr>
          <p:txBody>
            <a:bodyPr/>
            <a:lstStyle/>
            <a:p>
              <a:endParaRPr lang="zh-CN" altLang="en-US"/>
            </a:p>
          </p:txBody>
        </p:sp>
        <p:sp>
          <p:nvSpPr>
            <p:cNvPr id="13339" name="Arc 113"/>
            <p:cNvSpPr>
              <a:spLocks/>
            </p:cNvSpPr>
            <p:nvPr/>
          </p:nvSpPr>
          <p:spPr bwMode="auto">
            <a:xfrm>
              <a:off x="4945" y="3312"/>
              <a:ext cx="671" cy="173"/>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a:tailEnd type="triangle" w="med" len="me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340" name="Freeform 117"/>
            <p:cNvSpPr>
              <a:spLocks/>
            </p:cNvSpPr>
            <p:nvPr/>
          </p:nvSpPr>
          <p:spPr bwMode="auto">
            <a:xfrm>
              <a:off x="4987" y="2763"/>
              <a:ext cx="408" cy="102"/>
            </a:xfrm>
            <a:custGeom>
              <a:avLst/>
              <a:gdLst>
                <a:gd name="T0" fmla="*/ 0 w 408"/>
                <a:gd name="T1" fmla="*/ 102 h 102"/>
                <a:gd name="T2" fmla="*/ 408 w 408"/>
                <a:gd name="T3" fmla="*/ 0 h 102"/>
                <a:gd name="T4" fmla="*/ 0 60000 65536"/>
                <a:gd name="T5" fmla="*/ 0 60000 65536"/>
                <a:gd name="T6" fmla="*/ 0 w 408"/>
                <a:gd name="T7" fmla="*/ 0 h 102"/>
                <a:gd name="T8" fmla="*/ 408 w 408"/>
                <a:gd name="T9" fmla="*/ 102 h 102"/>
              </a:gdLst>
              <a:ahLst/>
              <a:cxnLst>
                <a:cxn ang="T4">
                  <a:pos x="T0" y="T1"/>
                </a:cxn>
                <a:cxn ang="T5">
                  <a:pos x="T2" y="T3"/>
                </a:cxn>
              </a:cxnLst>
              <a:rect l="T6" t="T7" r="T8" b="T9"/>
              <a:pathLst>
                <a:path w="408" h="102">
                  <a:moveTo>
                    <a:pt x="0" y="102"/>
                  </a:moveTo>
                  <a:lnTo>
                    <a:pt x="408" y="0"/>
                  </a:lnTo>
                </a:path>
              </a:pathLst>
            </a:custGeom>
            <a:noFill/>
            <a:ln w="28575">
              <a:solidFill>
                <a:srgbClr val="CC33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3341" name="Text Box 118"/>
            <p:cNvSpPr txBox="1">
              <a:spLocks noChangeArrowheads="1"/>
            </p:cNvSpPr>
            <p:nvPr/>
          </p:nvSpPr>
          <p:spPr bwMode="auto">
            <a:xfrm>
              <a:off x="4417" y="2928"/>
              <a:ext cx="341"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latin typeface="宋体" pitchFamily="2" charset="-122"/>
                </a:rPr>
                <a:t>θ</a:t>
              </a:r>
            </a:p>
          </p:txBody>
        </p:sp>
        <p:sp>
          <p:nvSpPr>
            <p:cNvPr id="13342" name="Text Box 119"/>
            <p:cNvSpPr txBox="1">
              <a:spLocks noChangeArrowheads="1"/>
            </p:cNvSpPr>
            <p:nvPr/>
          </p:nvSpPr>
          <p:spPr bwMode="auto">
            <a:xfrm>
              <a:off x="4897" y="2832"/>
              <a:ext cx="341"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latin typeface="宋体" pitchFamily="2" charset="-122"/>
                </a:rPr>
                <a:t>θ</a:t>
              </a:r>
            </a:p>
          </p:txBody>
        </p:sp>
        <p:graphicFrame>
          <p:nvGraphicFramePr>
            <p:cNvPr id="13343" name="Object 2050"/>
            <p:cNvGraphicFramePr>
              <a:graphicFrameLocks noChangeAspect="1"/>
            </p:cNvGraphicFramePr>
            <p:nvPr/>
          </p:nvGraphicFramePr>
          <p:xfrm>
            <a:off x="3978" y="2928"/>
            <a:ext cx="254" cy="209"/>
          </p:xfrm>
          <a:graphic>
            <a:graphicData uri="http://schemas.openxmlformats.org/presentationml/2006/ole">
              <mc:AlternateContent xmlns:mc="http://schemas.openxmlformats.org/markup-compatibility/2006">
                <mc:Choice xmlns:v="urn:schemas-microsoft-com:vml" Requires="v">
                  <p:oleObj spid="_x0000_s13630" name="公式" r:id="rId11" imgW="381000" imgH="304710" progId="Equation.3">
                    <p:embed/>
                  </p:oleObj>
                </mc:Choice>
                <mc:Fallback>
                  <p:oleObj name="公式" r:id="rId11" imgW="381000" imgH="304710" progId="Equation.3">
                    <p:embed/>
                    <p:pic>
                      <p:nvPicPr>
                        <p:cNvPr id="0" name="Object 2050"/>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978" y="2928"/>
                          <a:ext cx="254" cy="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13344" name="Object 2051"/>
            <p:cNvGraphicFramePr>
              <a:graphicFrameLocks noChangeAspect="1"/>
            </p:cNvGraphicFramePr>
            <p:nvPr/>
          </p:nvGraphicFramePr>
          <p:xfrm>
            <a:off x="5274" y="2880"/>
            <a:ext cx="254" cy="209"/>
          </p:xfrm>
          <a:graphic>
            <a:graphicData uri="http://schemas.openxmlformats.org/presentationml/2006/ole">
              <mc:AlternateContent xmlns:mc="http://schemas.openxmlformats.org/markup-compatibility/2006">
                <mc:Choice xmlns:v="urn:schemas-microsoft-com:vml" Requires="v">
                  <p:oleObj spid="_x0000_s13631" name="公式" r:id="rId13" imgW="381000" imgH="304710" progId="Equation.3">
                    <p:embed/>
                  </p:oleObj>
                </mc:Choice>
                <mc:Fallback>
                  <p:oleObj name="公式" r:id="rId13" imgW="381000" imgH="304710" progId="Equation.3">
                    <p:embed/>
                    <p:pic>
                      <p:nvPicPr>
                        <p:cNvPr id="0" name="Object 2051"/>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5274" y="2880"/>
                          <a:ext cx="254" cy="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13345" name="Object 2052"/>
            <p:cNvGraphicFramePr>
              <a:graphicFrameLocks noChangeAspect="1"/>
            </p:cNvGraphicFramePr>
            <p:nvPr/>
          </p:nvGraphicFramePr>
          <p:xfrm>
            <a:off x="4705" y="2640"/>
            <a:ext cx="180" cy="196"/>
          </p:xfrm>
          <a:graphic>
            <a:graphicData uri="http://schemas.openxmlformats.org/presentationml/2006/ole">
              <mc:AlternateContent xmlns:mc="http://schemas.openxmlformats.org/markup-compatibility/2006">
                <mc:Choice xmlns:v="urn:schemas-microsoft-com:vml" Requires="v">
                  <p:oleObj spid="_x0000_s13632" name="Equation" r:id="rId15" imgW="228600" imgH="276346" progId="Equation.3">
                    <p:embed/>
                  </p:oleObj>
                </mc:Choice>
                <mc:Fallback>
                  <p:oleObj name="Equation" r:id="rId15" imgW="228600" imgH="276346" progId="Equation.3">
                    <p:embed/>
                    <p:pic>
                      <p:nvPicPr>
                        <p:cNvPr id="0" name="Object 2052"/>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705" y="2640"/>
                          <a:ext cx="180" cy="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13346" name="Object 2053"/>
            <p:cNvGraphicFramePr>
              <a:graphicFrameLocks noChangeAspect="1"/>
            </p:cNvGraphicFramePr>
            <p:nvPr/>
          </p:nvGraphicFramePr>
          <p:xfrm>
            <a:off x="5425" y="2640"/>
            <a:ext cx="180" cy="196"/>
          </p:xfrm>
          <a:graphic>
            <a:graphicData uri="http://schemas.openxmlformats.org/presentationml/2006/ole">
              <mc:AlternateContent xmlns:mc="http://schemas.openxmlformats.org/markup-compatibility/2006">
                <mc:Choice xmlns:v="urn:schemas-microsoft-com:vml" Requires="v">
                  <p:oleObj spid="_x0000_s13633" name="Equation" r:id="rId17" imgW="228600" imgH="276346" progId="Equation.3">
                    <p:embed/>
                  </p:oleObj>
                </mc:Choice>
                <mc:Fallback>
                  <p:oleObj name="Equation" r:id="rId17" imgW="228600" imgH="276346" progId="Equation.3">
                    <p:embed/>
                    <p:pic>
                      <p:nvPicPr>
                        <p:cNvPr id="0" name="Object 2053"/>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5425" y="2640"/>
                          <a:ext cx="180" cy="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nvGrpSpPr>
            <p:cNvPr id="13347" name="Group 127"/>
            <p:cNvGrpSpPr>
              <a:grpSpLocks/>
            </p:cNvGrpSpPr>
            <p:nvPr/>
          </p:nvGrpSpPr>
          <p:grpSpPr bwMode="auto">
            <a:xfrm>
              <a:off x="4004" y="3312"/>
              <a:ext cx="582" cy="240"/>
              <a:chOff x="3523" y="3312"/>
              <a:chExt cx="582" cy="240"/>
            </a:xfrm>
          </p:grpSpPr>
          <p:sp>
            <p:nvSpPr>
              <p:cNvPr id="13351" name="Arc 116"/>
              <p:cNvSpPr>
                <a:spLocks/>
              </p:cNvSpPr>
              <p:nvPr/>
            </p:nvSpPr>
            <p:spPr bwMode="auto">
              <a:xfrm flipH="1">
                <a:off x="3523" y="3312"/>
                <a:ext cx="582" cy="240"/>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352" name="Freeform 124"/>
              <p:cNvSpPr>
                <a:spLocks/>
              </p:cNvSpPr>
              <p:nvPr/>
            </p:nvSpPr>
            <p:spPr bwMode="auto">
              <a:xfrm>
                <a:off x="3720" y="3330"/>
                <a:ext cx="153" cy="39"/>
              </a:xfrm>
              <a:custGeom>
                <a:avLst/>
                <a:gdLst>
                  <a:gd name="T0" fmla="*/ 0 w 153"/>
                  <a:gd name="T1" fmla="*/ 39 h 39"/>
                  <a:gd name="T2" fmla="*/ 153 w 153"/>
                  <a:gd name="T3" fmla="*/ 0 h 39"/>
                  <a:gd name="T4" fmla="*/ 0 60000 65536"/>
                  <a:gd name="T5" fmla="*/ 0 60000 65536"/>
                  <a:gd name="T6" fmla="*/ 0 w 153"/>
                  <a:gd name="T7" fmla="*/ 0 h 39"/>
                  <a:gd name="T8" fmla="*/ 153 w 153"/>
                  <a:gd name="T9" fmla="*/ 39 h 39"/>
                </a:gdLst>
                <a:ahLst/>
                <a:cxnLst>
                  <a:cxn ang="T4">
                    <a:pos x="T0" y="T1"/>
                  </a:cxn>
                  <a:cxn ang="T5">
                    <a:pos x="T2" y="T3"/>
                  </a:cxn>
                </a:cxnLst>
                <a:rect l="T6" t="T7" r="T8" b="T9"/>
                <a:pathLst>
                  <a:path w="153" h="39">
                    <a:moveTo>
                      <a:pt x="0" y="39"/>
                    </a:moveTo>
                    <a:lnTo>
                      <a:pt x="153" y="0"/>
                    </a:lnTo>
                  </a:path>
                </a:pathLst>
              </a:custGeom>
              <a:noFill/>
              <a:ln w="28575">
                <a:solidFill>
                  <a:schemeClr val="accent2"/>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grpSp>
        <p:grpSp>
          <p:nvGrpSpPr>
            <p:cNvPr id="13348" name="Group 126"/>
            <p:cNvGrpSpPr>
              <a:grpSpLocks/>
            </p:cNvGrpSpPr>
            <p:nvPr/>
          </p:nvGrpSpPr>
          <p:grpSpPr bwMode="auto">
            <a:xfrm>
              <a:off x="3864" y="2420"/>
              <a:ext cx="697" cy="453"/>
              <a:chOff x="3383" y="2420"/>
              <a:chExt cx="697" cy="453"/>
            </a:xfrm>
          </p:grpSpPr>
          <p:sp>
            <p:nvSpPr>
              <p:cNvPr id="13349" name="Arc 102"/>
              <p:cNvSpPr>
                <a:spLocks/>
              </p:cNvSpPr>
              <p:nvPr/>
            </p:nvSpPr>
            <p:spPr bwMode="auto">
              <a:xfrm flipH="1" flipV="1">
                <a:off x="3383" y="2420"/>
                <a:ext cx="697" cy="453"/>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350" name="Freeform 125"/>
              <p:cNvSpPr>
                <a:spLocks/>
              </p:cNvSpPr>
              <p:nvPr/>
            </p:nvSpPr>
            <p:spPr bwMode="auto">
              <a:xfrm>
                <a:off x="3621" y="2757"/>
                <a:ext cx="117" cy="57"/>
              </a:xfrm>
              <a:custGeom>
                <a:avLst/>
                <a:gdLst>
                  <a:gd name="T0" fmla="*/ 0 w 117"/>
                  <a:gd name="T1" fmla="*/ 0 h 57"/>
                  <a:gd name="T2" fmla="*/ 117 w 117"/>
                  <a:gd name="T3" fmla="*/ 57 h 57"/>
                  <a:gd name="T4" fmla="*/ 0 60000 65536"/>
                  <a:gd name="T5" fmla="*/ 0 60000 65536"/>
                  <a:gd name="T6" fmla="*/ 0 w 117"/>
                  <a:gd name="T7" fmla="*/ 0 h 57"/>
                  <a:gd name="T8" fmla="*/ 117 w 117"/>
                  <a:gd name="T9" fmla="*/ 57 h 57"/>
                </a:gdLst>
                <a:ahLst/>
                <a:cxnLst>
                  <a:cxn ang="T4">
                    <a:pos x="T0" y="T1"/>
                  </a:cxn>
                  <a:cxn ang="T5">
                    <a:pos x="T2" y="T3"/>
                  </a:cxn>
                </a:cxnLst>
                <a:rect l="T6" t="T7" r="T8" b="T9"/>
                <a:pathLst>
                  <a:path w="117" h="57">
                    <a:moveTo>
                      <a:pt x="0" y="0"/>
                    </a:moveTo>
                    <a:lnTo>
                      <a:pt x="117" y="57"/>
                    </a:lnTo>
                  </a:path>
                </a:pathLst>
              </a:custGeom>
              <a:noFill/>
              <a:ln w="28575">
                <a:solidFill>
                  <a:schemeClr val="accent2"/>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grpSp>
      </p:grpSp>
      <p:sp>
        <p:nvSpPr>
          <p:cNvPr id="9352" name="Text Box 136"/>
          <p:cNvSpPr txBox="1">
            <a:spLocks noChangeArrowheads="1"/>
          </p:cNvSpPr>
          <p:nvPr/>
        </p:nvSpPr>
        <p:spPr bwMode="auto">
          <a:xfrm>
            <a:off x="457200" y="5835650"/>
            <a:ext cx="82296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通过整个闭合曲面的电通量就等于</a:t>
            </a:r>
            <a:r>
              <a:rPr lang="zh-CN" altLang="en-US" sz="2800">
                <a:solidFill>
                  <a:srgbClr val="CC3300"/>
                </a:solidFill>
              </a:rPr>
              <a:t>净穿出封闭面</a:t>
            </a:r>
            <a:r>
              <a:rPr lang="zh-CN" altLang="en-US" sz="2800">
                <a:solidFill>
                  <a:schemeClr val="accent2"/>
                </a:solidFill>
              </a:rPr>
              <a:t>的电场线的总条数</a:t>
            </a:r>
            <a:r>
              <a:rPr lang="zh-CN" altLang="en-US" sz="2800" b="0">
                <a:solidFill>
                  <a:schemeClr val="accent2"/>
                </a:solidFill>
              </a:rPr>
              <a:t>。</a:t>
            </a:r>
          </a:p>
        </p:txBody>
      </p:sp>
      <p:grpSp>
        <p:nvGrpSpPr>
          <p:cNvPr id="11" name="Group 144"/>
          <p:cNvGrpSpPr>
            <a:grpSpLocks/>
          </p:cNvGrpSpPr>
          <p:nvPr/>
        </p:nvGrpSpPr>
        <p:grpSpPr bwMode="auto">
          <a:xfrm>
            <a:off x="685800" y="5181600"/>
            <a:ext cx="4083050" cy="519113"/>
            <a:chOff x="432" y="3264"/>
            <a:chExt cx="2572" cy="327"/>
          </a:xfrm>
        </p:grpSpPr>
        <p:sp>
          <p:nvSpPr>
            <p:cNvPr id="13328" name="Text Box 135"/>
            <p:cNvSpPr txBox="1">
              <a:spLocks noChangeArrowheads="1"/>
            </p:cNvSpPr>
            <p:nvPr/>
          </p:nvSpPr>
          <p:spPr bwMode="auto">
            <a:xfrm>
              <a:off x="432" y="3264"/>
              <a:ext cx="1236"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chemeClr val="accent2"/>
                  </a:solidFill>
                </a:rPr>
                <a:t>电场线穿出</a:t>
              </a:r>
              <a:endParaRPr lang="zh-CN" altLang="en-US" sz="2800" b="0">
                <a:solidFill>
                  <a:schemeClr val="accent2"/>
                </a:solidFill>
              </a:endParaRPr>
            </a:p>
          </p:txBody>
        </p:sp>
        <p:graphicFrame>
          <p:nvGraphicFramePr>
            <p:cNvPr id="13329" name="Object 2049"/>
            <p:cNvGraphicFramePr>
              <a:graphicFrameLocks noChangeAspect="1"/>
            </p:cNvGraphicFramePr>
            <p:nvPr/>
          </p:nvGraphicFramePr>
          <p:xfrm>
            <a:off x="2008" y="3312"/>
            <a:ext cx="996" cy="256"/>
          </p:xfrm>
          <a:graphic>
            <a:graphicData uri="http://schemas.openxmlformats.org/presentationml/2006/ole">
              <mc:AlternateContent xmlns:mc="http://schemas.openxmlformats.org/markup-compatibility/2006">
                <mc:Choice xmlns:v="urn:schemas-microsoft-com:vml" Requires="v">
                  <p:oleObj spid="_x0000_s13634" name="公式" r:id="rId19" imgW="1447800" imgH="304710" progId="Equation.3">
                    <p:embed/>
                  </p:oleObj>
                </mc:Choice>
                <mc:Fallback>
                  <p:oleObj name="公式" r:id="rId19" imgW="1447800" imgH="304710" progId="Equation.3">
                    <p:embed/>
                    <p:pic>
                      <p:nvPicPr>
                        <p:cNvPr id="0" name="Object 2049"/>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2008" y="3312"/>
                          <a:ext cx="996" cy="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grpSp>
        <p:nvGrpSpPr>
          <p:cNvPr id="12" name="Group 143"/>
          <p:cNvGrpSpPr>
            <a:grpSpLocks/>
          </p:cNvGrpSpPr>
          <p:nvPr/>
        </p:nvGrpSpPr>
        <p:grpSpPr bwMode="auto">
          <a:xfrm>
            <a:off x="685800" y="4648200"/>
            <a:ext cx="4083050" cy="519113"/>
            <a:chOff x="432" y="2928"/>
            <a:chExt cx="2572" cy="327"/>
          </a:xfrm>
        </p:grpSpPr>
        <p:sp>
          <p:nvSpPr>
            <p:cNvPr id="13326" name="Text Box 134"/>
            <p:cNvSpPr txBox="1">
              <a:spLocks noChangeArrowheads="1"/>
            </p:cNvSpPr>
            <p:nvPr/>
          </p:nvSpPr>
          <p:spPr bwMode="auto">
            <a:xfrm>
              <a:off x="432" y="2928"/>
              <a:ext cx="1584"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chemeClr val="accent2"/>
                  </a:solidFill>
                </a:rPr>
                <a:t>电场线穿入</a:t>
              </a:r>
            </a:p>
          </p:txBody>
        </p:sp>
        <p:graphicFrame>
          <p:nvGraphicFramePr>
            <p:cNvPr id="13327" name="Object 2048"/>
            <p:cNvGraphicFramePr>
              <a:graphicFrameLocks noChangeAspect="1"/>
            </p:cNvGraphicFramePr>
            <p:nvPr/>
          </p:nvGraphicFramePr>
          <p:xfrm>
            <a:off x="2008" y="2976"/>
            <a:ext cx="996" cy="256"/>
          </p:xfrm>
          <a:graphic>
            <a:graphicData uri="http://schemas.openxmlformats.org/presentationml/2006/ole">
              <mc:AlternateContent xmlns:mc="http://schemas.openxmlformats.org/markup-compatibility/2006">
                <mc:Choice xmlns:v="urn:schemas-microsoft-com:vml" Requires="v">
                  <p:oleObj spid="_x0000_s13635" name="公式" r:id="rId21" imgW="1447800" imgH="304710" progId="Equation.3">
                    <p:embed/>
                  </p:oleObj>
                </mc:Choice>
                <mc:Fallback>
                  <p:oleObj name="公式" r:id="rId21" imgW="1447800" imgH="304710" progId="Equation.3">
                    <p:embed/>
                    <p:pic>
                      <p:nvPicPr>
                        <p:cNvPr id="0" name="Object 2048"/>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2008" y="2976"/>
                          <a:ext cx="996" cy="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9"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0" fill="hold"/>
                                        <p:tgtEl>
                                          <p:spTgt spid="2"/>
                                        </p:tgtEl>
                                        <p:attrNameLst>
                                          <p:attrName>ppt_w</p:attrName>
                                        </p:attrNameLst>
                                      </p:cBhvr>
                                      <p:tavLst>
                                        <p:tav tm="0" fmla="#ppt_w*sin(2.5*pi*$)">
                                          <p:val>
                                            <p:fltVal val="0"/>
                                          </p:val>
                                        </p:tav>
                                        <p:tav tm="100000">
                                          <p:val>
                                            <p:fltVal val="1"/>
                                          </p:val>
                                        </p:tav>
                                      </p:tavLst>
                                    </p:anim>
                                    <p:anim calcmode="lin" valueType="num">
                                      <p:cBhvr>
                                        <p:cTn id="8" dur="50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2" presetClass="entr" presetSubtype="8"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5" fill="hold" grpId="0" nodeType="clickEffect">
                                  <p:stCondLst>
                                    <p:cond delay="0"/>
                                  </p:stCondLst>
                                  <p:childTnLst>
                                    <p:set>
                                      <p:cBhvr>
                                        <p:cTn id="17" dur="1" fill="hold">
                                          <p:stCondLst>
                                            <p:cond delay="0"/>
                                          </p:stCondLst>
                                        </p:cTn>
                                        <p:tgtEl>
                                          <p:spTgt spid="9278">
                                            <p:txEl>
                                              <p:pRg st="0" end="0"/>
                                            </p:txEl>
                                          </p:spTgt>
                                        </p:tgtEl>
                                        <p:attrNameLst>
                                          <p:attrName>style.visibility</p:attrName>
                                        </p:attrNameLst>
                                      </p:cBhvr>
                                      <p:to>
                                        <p:strVal val="visible"/>
                                      </p:to>
                                    </p:set>
                                    <p:animEffect transition="in" filter="blinds(vertical)">
                                      <p:cBhvr>
                                        <p:cTn id="18" dur="500"/>
                                        <p:tgtEl>
                                          <p:spTgt spid="9278">
                                            <p:txEl>
                                              <p:pRg st="0" end="0"/>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22" presetClass="entr" presetSubtype="8"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left)">
                                      <p:cBhvr>
                                        <p:cTn id="23" dur="500"/>
                                        <p:tgtEl>
                                          <p:spTgt spid="3"/>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22" presetClass="entr" presetSubtype="8"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left)">
                                      <p:cBhvr>
                                        <p:cTn id="28" dur="500"/>
                                        <p:tgtEl>
                                          <p:spTgt spid="4"/>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22" presetClass="entr" presetSubtype="8"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wipe(left)">
                                      <p:cBhvr>
                                        <p:cTn id="33" dur="500"/>
                                        <p:tgtEl>
                                          <p:spTgt spid="6"/>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2" presetClass="entr" presetSubtype="2" fill="hold" nodeType="clickEffect">
                                  <p:stCondLst>
                                    <p:cond delay="0"/>
                                  </p:stCondLst>
                                  <p:childTnLst>
                                    <p:set>
                                      <p:cBhvr>
                                        <p:cTn id="37" dur="1" fill="hold">
                                          <p:stCondLst>
                                            <p:cond delay="0"/>
                                          </p:stCondLst>
                                        </p:cTn>
                                        <p:tgtEl>
                                          <p:spTgt spid="7"/>
                                        </p:tgtEl>
                                        <p:attrNameLst>
                                          <p:attrName>style.visibility</p:attrName>
                                        </p:attrNameLst>
                                      </p:cBhvr>
                                      <p:to>
                                        <p:strVal val="visible"/>
                                      </p:to>
                                    </p:set>
                                    <p:anim calcmode="lin" valueType="num">
                                      <p:cBhvr additive="base">
                                        <p:cTn id="38" dur="500" fill="hold"/>
                                        <p:tgtEl>
                                          <p:spTgt spid="7"/>
                                        </p:tgtEl>
                                        <p:attrNameLst>
                                          <p:attrName>ppt_x</p:attrName>
                                        </p:attrNameLst>
                                      </p:cBhvr>
                                      <p:tavLst>
                                        <p:tav tm="0">
                                          <p:val>
                                            <p:strVal val="1+#ppt_w/2"/>
                                          </p:val>
                                        </p:tav>
                                        <p:tav tm="100000">
                                          <p:val>
                                            <p:strVal val="#ppt_x"/>
                                          </p:val>
                                        </p:tav>
                                      </p:tavLst>
                                    </p:anim>
                                    <p:anim calcmode="lin" valueType="num">
                                      <p:cBhvr additive="base">
                                        <p:cTn id="39"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40" fill="hold" nodeType="clickPar">
                      <p:stCondLst>
                        <p:cond delay="indefinite"/>
                      </p:stCondLst>
                      <p:childTnLst>
                        <p:par>
                          <p:cTn id="41" fill="hold" nodeType="withGroup">
                            <p:stCondLst>
                              <p:cond delay="0"/>
                            </p:stCondLst>
                            <p:childTnLst>
                              <p:par>
                                <p:cTn id="42" presetID="3" presetClass="entr" presetSubtype="5" fill="hold" grpId="0" nodeType="clickEffect">
                                  <p:stCondLst>
                                    <p:cond delay="0"/>
                                  </p:stCondLst>
                                  <p:childTnLst>
                                    <p:set>
                                      <p:cBhvr>
                                        <p:cTn id="43" dur="1" fill="hold">
                                          <p:stCondLst>
                                            <p:cond delay="0"/>
                                          </p:stCondLst>
                                        </p:cTn>
                                        <p:tgtEl>
                                          <p:spTgt spid="9302">
                                            <p:txEl>
                                              <p:pRg st="0" end="0"/>
                                            </p:txEl>
                                          </p:spTgt>
                                        </p:tgtEl>
                                        <p:attrNameLst>
                                          <p:attrName>style.visibility</p:attrName>
                                        </p:attrNameLst>
                                      </p:cBhvr>
                                      <p:to>
                                        <p:strVal val="visible"/>
                                      </p:to>
                                    </p:set>
                                    <p:animEffect transition="in" filter="blinds(vertical)">
                                      <p:cBhvr>
                                        <p:cTn id="44" dur="500"/>
                                        <p:tgtEl>
                                          <p:spTgt spid="9302">
                                            <p:txEl>
                                              <p:pRg st="0" end="0"/>
                                            </p:txEl>
                                          </p:spTgt>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3" presetClass="entr" presetSubtype="5" fill="hold" grpId="0" nodeType="clickEffect">
                                  <p:stCondLst>
                                    <p:cond delay="0"/>
                                  </p:stCondLst>
                                  <p:childTnLst>
                                    <p:set>
                                      <p:cBhvr>
                                        <p:cTn id="48" dur="1" fill="hold">
                                          <p:stCondLst>
                                            <p:cond delay="0"/>
                                          </p:stCondLst>
                                        </p:cTn>
                                        <p:tgtEl>
                                          <p:spTgt spid="9302">
                                            <p:txEl>
                                              <p:pRg st="1" end="1"/>
                                            </p:txEl>
                                          </p:spTgt>
                                        </p:tgtEl>
                                        <p:attrNameLst>
                                          <p:attrName>style.visibility</p:attrName>
                                        </p:attrNameLst>
                                      </p:cBhvr>
                                      <p:to>
                                        <p:strVal val="visible"/>
                                      </p:to>
                                    </p:set>
                                    <p:animEffect transition="in" filter="blinds(vertical)">
                                      <p:cBhvr>
                                        <p:cTn id="49" dur="500"/>
                                        <p:tgtEl>
                                          <p:spTgt spid="9302">
                                            <p:txEl>
                                              <p:pRg st="1" end="1"/>
                                            </p:txEl>
                                          </p:spTgt>
                                        </p:tgtEl>
                                      </p:cBhvr>
                                    </p:animEffect>
                                  </p:childTnLst>
                                </p:cTn>
                              </p:par>
                            </p:childTnLst>
                          </p:cTn>
                        </p:par>
                      </p:childTnLst>
                    </p:cTn>
                  </p:par>
                  <p:par>
                    <p:cTn id="50" fill="hold" nodeType="clickPar">
                      <p:stCondLst>
                        <p:cond delay="indefinite"/>
                      </p:stCondLst>
                      <p:childTnLst>
                        <p:par>
                          <p:cTn id="51" fill="hold" nodeType="withGroup">
                            <p:stCondLst>
                              <p:cond delay="0"/>
                            </p:stCondLst>
                            <p:childTnLst>
                              <p:par>
                                <p:cTn id="52" presetID="22" presetClass="entr" presetSubtype="8" fill="hold" nodeType="click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wipe(left)">
                                      <p:cBhvr>
                                        <p:cTn id="54" dur="500"/>
                                        <p:tgtEl>
                                          <p:spTgt spid="12"/>
                                        </p:tgtEl>
                                      </p:cBhvr>
                                    </p:animEffect>
                                  </p:childTnLst>
                                </p:cTn>
                              </p:par>
                            </p:childTnLst>
                          </p:cTn>
                        </p:par>
                      </p:childTnLst>
                    </p:cTn>
                  </p:par>
                  <p:par>
                    <p:cTn id="55" fill="hold" nodeType="clickPar">
                      <p:stCondLst>
                        <p:cond delay="indefinite"/>
                      </p:stCondLst>
                      <p:childTnLst>
                        <p:par>
                          <p:cTn id="56" fill="hold" nodeType="withGroup">
                            <p:stCondLst>
                              <p:cond delay="0"/>
                            </p:stCondLst>
                            <p:childTnLst>
                              <p:par>
                                <p:cTn id="57" presetID="22" presetClass="entr" presetSubtype="8" fill="hold" nodeType="clickEffect">
                                  <p:stCondLst>
                                    <p:cond delay="0"/>
                                  </p:stCondLst>
                                  <p:childTnLst>
                                    <p:set>
                                      <p:cBhvr>
                                        <p:cTn id="58" dur="1" fill="hold">
                                          <p:stCondLst>
                                            <p:cond delay="0"/>
                                          </p:stCondLst>
                                        </p:cTn>
                                        <p:tgtEl>
                                          <p:spTgt spid="11"/>
                                        </p:tgtEl>
                                        <p:attrNameLst>
                                          <p:attrName>style.visibility</p:attrName>
                                        </p:attrNameLst>
                                      </p:cBhvr>
                                      <p:to>
                                        <p:strVal val="visible"/>
                                      </p:to>
                                    </p:set>
                                    <p:animEffect transition="in" filter="wipe(left)">
                                      <p:cBhvr>
                                        <p:cTn id="59" dur="500"/>
                                        <p:tgtEl>
                                          <p:spTgt spid="11"/>
                                        </p:tgtEl>
                                      </p:cBhvr>
                                    </p:animEffect>
                                  </p:childTnLst>
                                </p:cTn>
                              </p:par>
                            </p:childTnLst>
                          </p:cTn>
                        </p:par>
                      </p:childTnLst>
                    </p:cTn>
                  </p:par>
                  <p:par>
                    <p:cTn id="60" fill="hold" nodeType="clickPar">
                      <p:stCondLst>
                        <p:cond delay="indefinite"/>
                      </p:stCondLst>
                      <p:childTnLst>
                        <p:par>
                          <p:cTn id="61" fill="hold" nodeType="withGroup">
                            <p:stCondLst>
                              <p:cond delay="0"/>
                            </p:stCondLst>
                            <p:childTnLst>
                              <p:par>
                                <p:cTn id="62" presetID="3" presetClass="entr" presetSubtype="5" fill="hold" grpId="0" nodeType="clickEffect">
                                  <p:stCondLst>
                                    <p:cond delay="0"/>
                                  </p:stCondLst>
                                  <p:childTnLst>
                                    <p:set>
                                      <p:cBhvr>
                                        <p:cTn id="63" dur="1" fill="hold">
                                          <p:stCondLst>
                                            <p:cond delay="0"/>
                                          </p:stCondLst>
                                        </p:cTn>
                                        <p:tgtEl>
                                          <p:spTgt spid="9352"/>
                                        </p:tgtEl>
                                        <p:attrNameLst>
                                          <p:attrName>style.visibility</p:attrName>
                                        </p:attrNameLst>
                                      </p:cBhvr>
                                      <p:to>
                                        <p:strVal val="visible"/>
                                      </p:to>
                                    </p:set>
                                    <p:animEffect transition="in" filter="blinds(vertical)">
                                      <p:cBhvr>
                                        <p:cTn id="64" dur="500"/>
                                        <p:tgtEl>
                                          <p:spTgt spid="93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78" grpId="0" build="p" autoUpdateAnimBg="0"/>
      <p:bldP spid="9302" grpId="0" build="p" autoUpdateAnimBg="0"/>
      <p:bldP spid="9352" grpId="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107504" y="3645024"/>
            <a:ext cx="9036496" cy="2844676"/>
            <a:chOff x="107504" y="3645024"/>
            <a:chExt cx="9036496" cy="2844676"/>
          </a:xfrm>
        </p:grpSpPr>
        <p:sp>
          <p:nvSpPr>
            <p:cNvPr id="25" name="TextBox 24"/>
            <p:cNvSpPr txBox="1"/>
            <p:nvPr/>
          </p:nvSpPr>
          <p:spPr>
            <a:xfrm>
              <a:off x="107504" y="3645024"/>
              <a:ext cx="9036496" cy="2677656"/>
            </a:xfrm>
            <a:prstGeom prst="rect">
              <a:avLst/>
            </a:prstGeom>
            <a:noFill/>
          </p:spPr>
          <p:txBody>
            <a:bodyPr wrap="square" rtlCol="0">
              <a:spAutoFit/>
            </a:bodyPr>
            <a:lstStyle/>
            <a:p>
              <a:r>
                <a:rPr lang="zh-CN" altLang="en-US" dirty="0"/>
                <a:t>例： 一电场强度为    的均匀电场，  的方向与 </a:t>
              </a:r>
              <a:r>
                <a:rPr lang="en-US" altLang="zh-CN" dirty="0"/>
                <a:t>X </a:t>
              </a:r>
              <a:r>
                <a:rPr lang="zh-CN" altLang="en-US" dirty="0"/>
                <a:t>轴正向平行，如图所示。则通过图中一半径为</a:t>
              </a:r>
              <a:r>
                <a:rPr lang="en-US" altLang="zh-CN" i="1" dirty="0"/>
                <a:t>R</a:t>
              </a:r>
              <a:r>
                <a:rPr lang="zh-CN" altLang="en-US" dirty="0"/>
                <a:t>的半球面的电场强度通量为   </a:t>
              </a:r>
              <a:endParaRPr lang="en-US" altLang="zh-CN" dirty="0"/>
            </a:p>
            <a:p>
              <a:r>
                <a:rPr lang="zh-CN" altLang="en-US" dirty="0"/>
                <a:t>                     </a:t>
              </a:r>
            </a:p>
            <a:p>
              <a:r>
                <a:rPr lang="zh-CN" altLang="en-US" dirty="0"/>
                <a:t>    </a:t>
              </a:r>
              <a:r>
                <a:rPr lang="en-US" altLang="zh-CN" dirty="0"/>
                <a:t>(A) </a:t>
              </a:r>
              <a:r>
                <a:rPr lang="el-GR" altLang="zh-CN" dirty="0"/>
                <a:t>π</a:t>
              </a:r>
              <a:r>
                <a:rPr lang="en-US" altLang="zh-CN" i="1" dirty="0"/>
                <a:t>R</a:t>
              </a:r>
              <a:r>
                <a:rPr lang="en-US" altLang="zh-CN" i="1" baseline="30000" dirty="0"/>
                <a:t>2</a:t>
              </a:r>
              <a:r>
                <a:rPr lang="en-US" altLang="zh-CN" i="1" dirty="0"/>
                <a:t>E</a:t>
              </a:r>
              <a:r>
                <a:rPr lang="zh-CN" altLang="en-US" dirty="0"/>
                <a:t>．           </a:t>
              </a:r>
              <a:r>
                <a:rPr lang="en-US" altLang="zh-CN" dirty="0"/>
                <a:t>(B) </a:t>
              </a:r>
              <a:r>
                <a:rPr lang="el-GR" altLang="zh-CN" dirty="0"/>
                <a:t>π</a:t>
              </a:r>
              <a:r>
                <a:rPr lang="en-US" altLang="zh-CN" i="1" dirty="0"/>
                <a:t>R</a:t>
              </a:r>
              <a:r>
                <a:rPr lang="en-US" altLang="zh-CN" i="1" baseline="30000" dirty="0"/>
                <a:t>2</a:t>
              </a:r>
              <a:r>
                <a:rPr lang="en-US" altLang="zh-CN" i="1" dirty="0"/>
                <a:t>E</a:t>
              </a:r>
              <a:r>
                <a:rPr lang="en-US" altLang="zh-CN" dirty="0"/>
                <a:t>/2</a:t>
              </a:r>
              <a:r>
                <a:rPr lang="zh-CN" altLang="en-US" dirty="0"/>
                <a:t>．                    </a:t>
              </a:r>
            </a:p>
            <a:p>
              <a:r>
                <a:rPr lang="zh-CN" altLang="en-US" dirty="0"/>
                <a:t>    </a:t>
              </a:r>
              <a:r>
                <a:rPr lang="en-US" altLang="zh-CN" dirty="0"/>
                <a:t>(C)  2 </a:t>
              </a:r>
              <a:r>
                <a:rPr lang="el-GR" altLang="zh-CN" dirty="0"/>
                <a:t>π</a:t>
              </a:r>
              <a:r>
                <a:rPr lang="en-US" altLang="zh-CN" i="1" dirty="0"/>
                <a:t>R</a:t>
              </a:r>
              <a:r>
                <a:rPr lang="en-US" altLang="zh-CN" i="1" baseline="30000" dirty="0"/>
                <a:t>2</a:t>
              </a:r>
              <a:r>
                <a:rPr lang="en-US" altLang="zh-CN" i="1" dirty="0"/>
                <a:t>E</a:t>
              </a:r>
              <a:r>
                <a:rPr lang="zh-CN" altLang="en-US" dirty="0"/>
                <a:t>．       </a:t>
              </a:r>
              <a:r>
                <a:rPr lang="en-US" altLang="zh-CN" dirty="0"/>
                <a:t>(D) </a:t>
              </a:r>
              <a:r>
                <a:rPr lang="zh-CN" altLang="en-US" dirty="0"/>
                <a:t>０．</a:t>
              </a:r>
            </a:p>
          </p:txBody>
        </p:sp>
        <p:graphicFrame>
          <p:nvGraphicFramePr>
            <p:cNvPr id="14" name="Object 31"/>
            <p:cNvGraphicFramePr>
              <a:graphicFrameLocks/>
            </p:cNvGraphicFramePr>
            <p:nvPr>
              <p:extLst>
                <p:ext uri="{D42A27DB-BD31-4B8C-83A1-F6EECF244321}">
                  <p14:modId xmlns:p14="http://schemas.microsoft.com/office/powerpoint/2010/main" val="4125890968"/>
                </p:ext>
              </p:extLst>
            </p:nvPr>
          </p:nvGraphicFramePr>
          <p:xfrm>
            <a:off x="3203848" y="3717032"/>
            <a:ext cx="317500" cy="342900"/>
          </p:xfrm>
          <a:graphic>
            <a:graphicData uri="http://schemas.openxmlformats.org/presentationml/2006/ole">
              <mc:AlternateContent xmlns:mc="http://schemas.openxmlformats.org/markup-compatibility/2006">
                <mc:Choice xmlns:v="urn:schemas-microsoft-com:vml" Requires="v">
                  <p:oleObj spid="_x0000_s35925" name="公式" r:id="rId3" imgW="222327" imgH="253980" progId="Equation.3">
                    <p:embed/>
                  </p:oleObj>
                </mc:Choice>
                <mc:Fallback>
                  <p:oleObj name="公式" r:id="rId3" imgW="222327" imgH="253980"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03848" y="3717032"/>
                          <a:ext cx="3175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15" name="Group 32"/>
            <p:cNvGrpSpPr>
              <a:grpSpLocks/>
            </p:cNvGrpSpPr>
            <p:nvPr/>
          </p:nvGrpSpPr>
          <p:grpSpPr bwMode="auto">
            <a:xfrm>
              <a:off x="5659438" y="4816475"/>
              <a:ext cx="2524125" cy="1673225"/>
              <a:chOff x="3786" y="3024"/>
              <a:chExt cx="1590" cy="1054"/>
            </a:xfrm>
          </p:grpSpPr>
          <p:sp>
            <p:nvSpPr>
              <p:cNvPr id="16" name="Arc 33"/>
              <p:cNvSpPr>
                <a:spLocks/>
              </p:cNvSpPr>
              <p:nvPr/>
            </p:nvSpPr>
            <p:spPr bwMode="auto">
              <a:xfrm flipH="1">
                <a:off x="3786" y="3284"/>
                <a:ext cx="1160" cy="498"/>
              </a:xfrm>
              <a:custGeom>
                <a:avLst/>
                <a:gdLst>
                  <a:gd name="T0" fmla="*/ 0 w 43134"/>
                  <a:gd name="T1" fmla="*/ 0 h 21600"/>
                  <a:gd name="T2" fmla="*/ 0 w 43134"/>
                  <a:gd name="T3" fmla="*/ 0 h 21600"/>
                  <a:gd name="T4" fmla="*/ 0 w 43134"/>
                  <a:gd name="T5" fmla="*/ 0 h 21600"/>
                  <a:gd name="T6" fmla="*/ 0 60000 65536"/>
                  <a:gd name="T7" fmla="*/ 0 60000 65536"/>
                  <a:gd name="T8" fmla="*/ 0 60000 65536"/>
                </a:gdLst>
                <a:ahLst/>
                <a:cxnLst>
                  <a:cxn ang="T6">
                    <a:pos x="T0" y="T1"/>
                  </a:cxn>
                  <a:cxn ang="T7">
                    <a:pos x="T2" y="T3"/>
                  </a:cxn>
                  <a:cxn ang="T8">
                    <a:pos x="T4" y="T5"/>
                  </a:cxn>
                </a:cxnLst>
                <a:rect l="0" t="0" r="r" b="b"/>
                <a:pathLst>
                  <a:path w="43134" h="21600" fill="none" extrusionOk="0">
                    <a:moveTo>
                      <a:pt x="-1" y="20376"/>
                    </a:moveTo>
                    <a:cubicBezTo>
                      <a:pt x="648" y="8941"/>
                      <a:pt x="10110" y="-1"/>
                      <a:pt x="21565" y="0"/>
                    </a:cubicBezTo>
                    <a:cubicBezTo>
                      <a:pt x="33043" y="0"/>
                      <a:pt x="42517" y="8978"/>
                      <a:pt x="43133" y="20441"/>
                    </a:cubicBezTo>
                  </a:path>
                  <a:path w="43134" h="21600" stroke="0" extrusionOk="0">
                    <a:moveTo>
                      <a:pt x="-1" y="20376"/>
                    </a:moveTo>
                    <a:cubicBezTo>
                      <a:pt x="648" y="8941"/>
                      <a:pt x="10110" y="-1"/>
                      <a:pt x="21565" y="0"/>
                    </a:cubicBezTo>
                    <a:cubicBezTo>
                      <a:pt x="33043" y="0"/>
                      <a:pt x="42517" y="8978"/>
                      <a:pt x="43133" y="20441"/>
                    </a:cubicBezTo>
                    <a:lnTo>
                      <a:pt x="21565" y="21600"/>
                    </a:lnTo>
                    <a:lnTo>
                      <a:pt x="-1" y="20376"/>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7" name="Line 34"/>
              <p:cNvSpPr>
                <a:spLocks noChangeShapeType="1"/>
              </p:cNvSpPr>
              <p:nvPr/>
            </p:nvSpPr>
            <p:spPr bwMode="auto">
              <a:xfrm>
                <a:off x="4323" y="3766"/>
                <a:ext cx="957" cy="0"/>
              </a:xfrm>
              <a:prstGeom prst="line">
                <a:avLst/>
              </a:prstGeom>
              <a:noFill/>
              <a:ln w="28575">
                <a:solidFill>
                  <a:schemeClr val="accent2"/>
                </a:solidFill>
                <a:round/>
                <a:headE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18" name="Text Box 35"/>
              <p:cNvSpPr txBox="1">
                <a:spLocks noChangeArrowheads="1"/>
              </p:cNvSpPr>
              <p:nvPr/>
            </p:nvSpPr>
            <p:spPr bwMode="auto">
              <a:xfrm>
                <a:off x="5103" y="3751"/>
                <a:ext cx="273"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accent2"/>
                    </a:solidFill>
                    <a:miter lim="800000"/>
                    <a:headEnd/>
                    <a:tailEnd/>
                  </a14:hiddenLine>
                </a:ext>
              </a:extLst>
            </p:spPr>
            <p:txBody>
              <a:bodyPr lIns="0" tIns="0" rIns="0" bIns="0"/>
              <a:lstStyle>
                <a:lvl1pPr>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a:spcBef>
                    <a:spcPct val="0"/>
                  </a:spcBef>
                  <a:buFontTx/>
                  <a:buNone/>
                </a:pPr>
                <a:r>
                  <a:rPr lang="en-US" altLang="zh-CN" sz="2800" i="1">
                    <a:solidFill>
                      <a:schemeClr val="accent2"/>
                    </a:solidFill>
                    <a:latin typeface="Times New Roman" pitchFamily="18" charset="0"/>
                  </a:rPr>
                  <a:t>X</a:t>
                </a:r>
              </a:p>
            </p:txBody>
          </p:sp>
          <p:sp>
            <p:nvSpPr>
              <p:cNvPr id="19" name="Text Box 36"/>
              <p:cNvSpPr txBox="1">
                <a:spLocks noChangeArrowheads="1"/>
              </p:cNvSpPr>
              <p:nvPr/>
            </p:nvSpPr>
            <p:spPr bwMode="auto">
              <a:xfrm>
                <a:off x="4080" y="3655"/>
                <a:ext cx="273"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accent2"/>
                    </a:solidFill>
                    <a:miter lim="800000"/>
                    <a:headEnd/>
                    <a:tailEnd/>
                  </a14:hiddenLine>
                </a:ext>
              </a:extLst>
            </p:spPr>
            <p:txBody>
              <a:bodyPr lIns="0" tIns="0" rIns="0" bIns="0"/>
              <a:lstStyle>
                <a:lvl1pPr>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a:spcBef>
                    <a:spcPct val="0"/>
                  </a:spcBef>
                  <a:buFontTx/>
                  <a:buNone/>
                </a:pPr>
                <a:r>
                  <a:rPr lang="en-US" altLang="zh-CN" sz="2800" i="1">
                    <a:solidFill>
                      <a:schemeClr val="accent2"/>
                    </a:solidFill>
                    <a:latin typeface="Times New Roman" pitchFamily="18" charset="0"/>
                  </a:rPr>
                  <a:t>O</a:t>
                </a:r>
              </a:p>
            </p:txBody>
          </p:sp>
          <p:sp>
            <p:nvSpPr>
              <p:cNvPr id="20" name="Arc 37"/>
              <p:cNvSpPr>
                <a:spLocks/>
              </p:cNvSpPr>
              <p:nvPr/>
            </p:nvSpPr>
            <p:spPr bwMode="auto">
              <a:xfrm flipH="1" flipV="1">
                <a:off x="3788" y="3735"/>
                <a:ext cx="1163" cy="217"/>
              </a:xfrm>
              <a:custGeom>
                <a:avLst/>
                <a:gdLst>
                  <a:gd name="T0" fmla="*/ 0 w 43095"/>
                  <a:gd name="T1" fmla="*/ 0 h 21600"/>
                  <a:gd name="T2" fmla="*/ 0 w 43095"/>
                  <a:gd name="T3" fmla="*/ 0 h 21600"/>
                  <a:gd name="T4" fmla="*/ 0 w 43095"/>
                  <a:gd name="T5" fmla="*/ 0 h 21600"/>
                  <a:gd name="T6" fmla="*/ 0 60000 65536"/>
                  <a:gd name="T7" fmla="*/ 0 60000 65536"/>
                  <a:gd name="T8" fmla="*/ 0 60000 65536"/>
                </a:gdLst>
                <a:ahLst/>
                <a:cxnLst>
                  <a:cxn ang="T6">
                    <a:pos x="T0" y="T1"/>
                  </a:cxn>
                  <a:cxn ang="T7">
                    <a:pos x="T2" y="T3"/>
                  </a:cxn>
                  <a:cxn ang="T8">
                    <a:pos x="T4" y="T5"/>
                  </a:cxn>
                </a:cxnLst>
                <a:rect l="0" t="0" r="r" b="b"/>
                <a:pathLst>
                  <a:path w="43095" h="21600" fill="none" extrusionOk="0">
                    <a:moveTo>
                      <a:pt x="-1" y="19472"/>
                    </a:moveTo>
                    <a:cubicBezTo>
                      <a:pt x="1093" y="8421"/>
                      <a:pt x="10389" y="-1"/>
                      <a:pt x="21495" y="0"/>
                    </a:cubicBezTo>
                    <a:cubicBezTo>
                      <a:pt x="33424" y="0"/>
                      <a:pt x="43095" y="9670"/>
                      <a:pt x="43095" y="21600"/>
                    </a:cubicBezTo>
                  </a:path>
                  <a:path w="43095" h="21600" stroke="0" extrusionOk="0">
                    <a:moveTo>
                      <a:pt x="-1" y="19472"/>
                    </a:moveTo>
                    <a:cubicBezTo>
                      <a:pt x="1093" y="8421"/>
                      <a:pt x="10389" y="-1"/>
                      <a:pt x="21495" y="0"/>
                    </a:cubicBezTo>
                    <a:cubicBezTo>
                      <a:pt x="33424" y="0"/>
                      <a:pt x="43095" y="9670"/>
                      <a:pt x="43095" y="21600"/>
                    </a:cubicBezTo>
                    <a:lnTo>
                      <a:pt x="21495" y="21600"/>
                    </a:lnTo>
                    <a:lnTo>
                      <a:pt x="-1" y="19472"/>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1" name="Arc 38"/>
              <p:cNvSpPr>
                <a:spLocks/>
              </p:cNvSpPr>
              <p:nvPr/>
            </p:nvSpPr>
            <p:spPr bwMode="auto">
              <a:xfrm flipH="1">
                <a:off x="3788" y="3553"/>
                <a:ext cx="1160" cy="217"/>
              </a:xfrm>
              <a:custGeom>
                <a:avLst/>
                <a:gdLst>
                  <a:gd name="T0" fmla="*/ 0 w 43031"/>
                  <a:gd name="T1" fmla="*/ 0 h 21600"/>
                  <a:gd name="T2" fmla="*/ 0 w 43031"/>
                  <a:gd name="T3" fmla="*/ 0 h 21600"/>
                  <a:gd name="T4" fmla="*/ 0 w 43031"/>
                  <a:gd name="T5" fmla="*/ 0 h 21600"/>
                  <a:gd name="T6" fmla="*/ 0 60000 65536"/>
                  <a:gd name="T7" fmla="*/ 0 60000 65536"/>
                  <a:gd name="T8" fmla="*/ 0 60000 65536"/>
                </a:gdLst>
                <a:ahLst/>
                <a:cxnLst>
                  <a:cxn ang="T6">
                    <a:pos x="T0" y="T1"/>
                  </a:cxn>
                  <a:cxn ang="T7">
                    <a:pos x="T2" y="T3"/>
                  </a:cxn>
                  <a:cxn ang="T8">
                    <a:pos x="T4" y="T5"/>
                  </a:cxn>
                </a:cxnLst>
                <a:rect l="0" t="0" r="r" b="b"/>
                <a:pathLst>
                  <a:path w="43031" h="21600" fill="none" extrusionOk="0">
                    <a:moveTo>
                      <a:pt x="-1" y="19472"/>
                    </a:moveTo>
                    <a:cubicBezTo>
                      <a:pt x="1093" y="8421"/>
                      <a:pt x="10389" y="-1"/>
                      <a:pt x="21495" y="0"/>
                    </a:cubicBezTo>
                    <a:cubicBezTo>
                      <a:pt x="32781" y="0"/>
                      <a:pt x="42165" y="8689"/>
                      <a:pt x="43031" y="19942"/>
                    </a:cubicBezTo>
                  </a:path>
                  <a:path w="43031" h="21600" stroke="0" extrusionOk="0">
                    <a:moveTo>
                      <a:pt x="-1" y="19472"/>
                    </a:moveTo>
                    <a:cubicBezTo>
                      <a:pt x="1093" y="8421"/>
                      <a:pt x="10389" y="-1"/>
                      <a:pt x="21495" y="0"/>
                    </a:cubicBezTo>
                    <a:cubicBezTo>
                      <a:pt x="32781" y="0"/>
                      <a:pt x="42165" y="8689"/>
                      <a:pt x="43031" y="19942"/>
                    </a:cubicBezTo>
                    <a:lnTo>
                      <a:pt x="21495" y="21600"/>
                    </a:lnTo>
                    <a:lnTo>
                      <a:pt x="-1" y="19472"/>
                    </a:lnTo>
                    <a:close/>
                  </a:path>
                </a:pathLst>
              </a:custGeom>
              <a:noFill/>
              <a:ln w="28575">
                <a:solidFill>
                  <a:schemeClr val="accent2"/>
                </a:solidFill>
                <a:prstDash val="dash"/>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2" name="Line 39"/>
              <p:cNvSpPr>
                <a:spLocks noChangeShapeType="1"/>
              </p:cNvSpPr>
              <p:nvPr/>
            </p:nvSpPr>
            <p:spPr bwMode="auto">
              <a:xfrm rot="5400000" flipV="1">
                <a:off x="4408" y="2875"/>
                <a:ext cx="0" cy="547"/>
              </a:xfrm>
              <a:prstGeom prst="line">
                <a:avLst/>
              </a:prstGeom>
              <a:noFill/>
              <a:ln w="28575">
                <a:solidFill>
                  <a:schemeClr val="accent2"/>
                </a:solidFill>
                <a:round/>
                <a:headEnd/>
                <a:tailEnd type="arrow" w="sm" len="med"/>
              </a:ln>
              <a:extLst>
                <a:ext uri="{909E8E84-426E-40DD-AFC4-6F175D3DCCD1}">
                  <a14:hiddenFill xmlns:a14="http://schemas.microsoft.com/office/drawing/2010/main">
                    <a:noFill/>
                  </a14:hiddenFill>
                </a:ext>
              </a:extLst>
            </p:spPr>
            <p:txBody>
              <a:bodyPr/>
              <a:lstStyle/>
              <a:p>
                <a:endParaRPr lang="zh-CN" altLang="en-US"/>
              </a:p>
            </p:txBody>
          </p:sp>
          <p:graphicFrame>
            <p:nvGraphicFramePr>
              <p:cNvPr id="23" name="Object 40"/>
              <p:cNvGraphicFramePr>
                <a:graphicFrameLocks/>
              </p:cNvGraphicFramePr>
              <p:nvPr/>
            </p:nvGraphicFramePr>
            <p:xfrm>
              <a:off x="4800" y="3024"/>
              <a:ext cx="200" cy="216"/>
            </p:xfrm>
            <a:graphic>
              <a:graphicData uri="http://schemas.openxmlformats.org/presentationml/2006/ole">
                <mc:AlternateContent xmlns:mc="http://schemas.openxmlformats.org/markup-compatibility/2006">
                  <mc:Choice xmlns:v="urn:schemas-microsoft-com:vml" Requires="v">
                    <p:oleObj spid="_x0000_s35926" name="公式" r:id="rId5" imgW="222327" imgH="253980" progId="Equation.3">
                      <p:embed/>
                    </p:oleObj>
                  </mc:Choice>
                  <mc:Fallback>
                    <p:oleObj name="公式" r:id="rId5" imgW="222327" imgH="253980"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00" y="3024"/>
                            <a:ext cx="200" cy="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grpSp>
      <p:grpSp>
        <p:nvGrpSpPr>
          <p:cNvPr id="27" name="组合 26"/>
          <p:cNvGrpSpPr/>
          <p:nvPr/>
        </p:nvGrpSpPr>
        <p:grpSpPr>
          <a:xfrm>
            <a:off x="107504" y="332656"/>
            <a:ext cx="9073008" cy="2869332"/>
            <a:chOff x="107504" y="332656"/>
            <a:chExt cx="9073008" cy="2869332"/>
          </a:xfrm>
        </p:grpSpPr>
        <mc:AlternateContent xmlns:mc="http://schemas.openxmlformats.org/markup-compatibility/2006" xmlns:a14="http://schemas.microsoft.com/office/drawing/2010/main">
          <mc:Choice Requires="a14">
            <p:sp>
              <p:nvSpPr>
                <p:cNvPr id="24" name="TextBox 23"/>
                <p:cNvSpPr txBox="1"/>
                <p:nvPr/>
              </p:nvSpPr>
              <p:spPr>
                <a:xfrm>
                  <a:off x="107504" y="332656"/>
                  <a:ext cx="9073008" cy="2307298"/>
                </a:xfrm>
                <a:prstGeom prst="rect">
                  <a:avLst/>
                </a:prstGeom>
                <a:noFill/>
              </p:spPr>
              <p:txBody>
                <a:bodyPr wrap="square" rtlCol="0">
                  <a:spAutoFit/>
                </a:bodyPr>
                <a:lstStyle/>
                <a:p>
                  <a:r>
                    <a:rPr lang="zh-CN" altLang="en-US" dirty="0"/>
                    <a:t> 例：若匀强电场的场强为    ，其方向平行于半径为</a:t>
                  </a:r>
                  <a:r>
                    <a:rPr lang="en-US" altLang="zh-CN" dirty="0"/>
                    <a:t>R</a:t>
                  </a:r>
                  <a:r>
                    <a:rPr lang="zh-CN" altLang="en-US" dirty="0"/>
                    <a:t>的半球面的轴，如图所示。则通过此半球面的电通量为</a:t>
                  </a:r>
                  <a:endParaRPr lang="en-US" altLang="zh-CN" dirty="0"/>
                </a:p>
                <a:p>
                  <a:endParaRPr lang="zh-CN" altLang="en-US" dirty="0"/>
                </a:p>
                <a:p>
                  <a:r>
                    <a:rPr lang="zh-CN" altLang="en-US" dirty="0"/>
                    <a:t>    </a:t>
                  </a:r>
                  <a:r>
                    <a:rPr lang="en-US" altLang="zh-CN" dirty="0"/>
                    <a:t>(A)  </a:t>
                  </a:r>
                  <a:r>
                    <a:rPr lang="el-GR" altLang="zh-CN" dirty="0"/>
                    <a:t>π</a:t>
                  </a:r>
                  <a:r>
                    <a:rPr lang="en-US" altLang="zh-CN" i="1" dirty="0"/>
                    <a:t>R</a:t>
                  </a:r>
                  <a:r>
                    <a:rPr lang="en-US" altLang="zh-CN" i="1" baseline="30000" dirty="0"/>
                    <a:t>2</a:t>
                  </a:r>
                  <a:r>
                    <a:rPr lang="en-US" altLang="zh-CN" i="1" dirty="0"/>
                    <a:t>E</a:t>
                  </a:r>
                  <a:r>
                    <a:rPr lang="zh-CN" altLang="en-US" dirty="0"/>
                    <a:t>．          </a:t>
                  </a:r>
                  <a:r>
                    <a:rPr lang="en-US" altLang="zh-CN" dirty="0"/>
                    <a:t>(B)  2</a:t>
                  </a:r>
                  <a:r>
                    <a:rPr lang="el-GR" altLang="zh-CN" dirty="0"/>
                    <a:t>π</a:t>
                  </a:r>
                  <a:r>
                    <a:rPr lang="en-US" altLang="zh-CN" i="1" dirty="0"/>
                    <a:t>R</a:t>
                  </a:r>
                  <a:r>
                    <a:rPr lang="en-US" altLang="zh-CN" i="1" baseline="30000" dirty="0"/>
                    <a:t>2</a:t>
                  </a:r>
                  <a:r>
                    <a:rPr lang="en-US" altLang="zh-CN" i="1" dirty="0"/>
                    <a:t>E</a:t>
                  </a:r>
                  <a:r>
                    <a:rPr lang="zh-CN" altLang="en-US" dirty="0"/>
                    <a:t>．                    </a:t>
                  </a:r>
                </a:p>
                <a:p>
                  <a:r>
                    <a:rPr lang="zh-CN" altLang="en-US" dirty="0"/>
                    <a:t>    </a:t>
                  </a:r>
                  <a:r>
                    <a:rPr lang="en-US" altLang="zh-CN" dirty="0"/>
                    <a:t>(C)	</a:t>
                  </a:r>
                  <a:r>
                    <a:rPr lang="el-GR" altLang="zh-CN" dirty="0"/>
                    <a:t> π</a:t>
                  </a:r>
                  <a:r>
                    <a:rPr lang="en-US" altLang="zh-CN" i="1" dirty="0"/>
                    <a:t>R</a:t>
                  </a:r>
                  <a:r>
                    <a:rPr lang="en-US" altLang="zh-CN" i="1" baseline="30000" dirty="0"/>
                    <a:t>2</a:t>
                  </a:r>
                  <a:r>
                    <a:rPr lang="en-US" altLang="zh-CN" i="1" dirty="0"/>
                    <a:t>E</a:t>
                  </a:r>
                  <a:r>
                    <a:rPr lang="en-US" altLang="zh-CN" dirty="0"/>
                    <a:t>/2</a:t>
                  </a:r>
                  <a:r>
                    <a:rPr lang="zh-CN" altLang="en-US" dirty="0"/>
                    <a:t>．       </a:t>
                  </a:r>
                  <a:r>
                    <a:rPr lang="en-US" altLang="zh-CN" dirty="0"/>
                    <a:t>(D) </a:t>
                  </a:r>
                  <a14:m>
                    <m:oMath xmlns:m="http://schemas.openxmlformats.org/officeDocument/2006/math">
                      <m:rad>
                        <m:radPr>
                          <m:degHide m:val="on"/>
                          <m:ctrlPr>
                            <a:rPr lang="en-US" altLang="zh-CN" i="1" smtClean="0">
                              <a:latin typeface="Cambria Math" panose="02040503050406030204" pitchFamily="18" charset="0"/>
                            </a:rPr>
                          </m:ctrlPr>
                        </m:radPr>
                        <m:deg/>
                        <m:e>
                          <m:r>
                            <a:rPr lang="en-US" altLang="zh-CN" b="1" i="1" smtClean="0">
                              <a:latin typeface="Cambria Math"/>
                            </a:rPr>
                            <m:t>𝟐</m:t>
                          </m:r>
                        </m:e>
                      </m:rad>
                    </m:oMath>
                  </a14:m>
                  <a:r>
                    <a:rPr lang="el-GR" altLang="zh-CN" dirty="0"/>
                    <a:t>π</a:t>
                  </a:r>
                  <a:r>
                    <a:rPr lang="en-US" altLang="zh-CN" i="1" dirty="0"/>
                    <a:t>R</a:t>
                  </a:r>
                  <a:r>
                    <a:rPr lang="en-US" altLang="zh-CN" i="1" baseline="30000" dirty="0"/>
                    <a:t>2</a:t>
                  </a:r>
                  <a:r>
                    <a:rPr lang="en-US" altLang="zh-CN" i="1" dirty="0"/>
                    <a:t>E</a:t>
                  </a:r>
                  <a:r>
                    <a:rPr lang="zh-CN" altLang="en-US" dirty="0"/>
                    <a:t>． </a:t>
                  </a:r>
                </a:p>
              </p:txBody>
            </p:sp>
          </mc:Choice>
          <mc:Fallback xmlns="">
            <p:sp>
              <p:nvSpPr>
                <p:cNvPr id="24" name="TextBox 23"/>
                <p:cNvSpPr txBox="1">
                  <a:spLocks noRot="1" noChangeAspect="1" noMove="1" noResize="1" noEditPoints="1" noAdjustHandles="1" noChangeArrowheads="1" noChangeShapeType="1" noTextEdit="1"/>
                </p:cNvSpPr>
                <p:nvPr/>
              </p:nvSpPr>
              <p:spPr>
                <a:xfrm>
                  <a:off x="107504" y="332656"/>
                  <a:ext cx="9073008" cy="2307298"/>
                </a:xfrm>
                <a:prstGeom prst="rect">
                  <a:avLst/>
                </a:prstGeom>
                <a:blipFill rotWithShape="1">
                  <a:blip r:embed="rId7"/>
                  <a:stretch>
                    <a:fillRect l="-1411" t="-3439" b="-5820"/>
                  </a:stretch>
                </a:blipFill>
              </p:spPr>
              <p:txBody>
                <a:bodyPr/>
                <a:lstStyle/>
                <a:p>
                  <a:r>
                    <a:rPr lang="zh-CN" altLang="en-US">
                      <a:noFill/>
                    </a:rPr>
                    <a:t> </a:t>
                  </a:r>
                </a:p>
              </p:txBody>
            </p:sp>
          </mc:Fallback>
        </mc:AlternateContent>
        <p:grpSp>
          <p:nvGrpSpPr>
            <p:cNvPr id="2" name="Group 44"/>
            <p:cNvGrpSpPr>
              <a:grpSpLocks/>
            </p:cNvGrpSpPr>
            <p:nvPr/>
          </p:nvGrpSpPr>
          <p:grpSpPr bwMode="auto">
            <a:xfrm>
              <a:off x="6084887" y="1620838"/>
              <a:ext cx="2717800" cy="1581150"/>
              <a:chOff x="3888" y="1607"/>
              <a:chExt cx="1712" cy="996"/>
            </a:xfrm>
          </p:grpSpPr>
          <p:sp>
            <p:nvSpPr>
              <p:cNvPr id="3" name="Line 19"/>
              <p:cNvSpPr>
                <a:spLocks noChangeShapeType="1"/>
              </p:cNvSpPr>
              <p:nvPr/>
            </p:nvSpPr>
            <p:spPr bwMode="auto">
              <a:xfrm rot="5400000" flipV="1">
                <a:off x="4596" y="1504"/>
                <a:ext cx="0" cy="1416"/>
              </a:xfrm>
              <a:prstGeom prst="line">
                <a:avLst/>
              </a:prstGeom>
              <a:noFill/>
              <a:ln w="28575">
                <a:solidFill>
                  <a:schemeClr val="accent2"/>
                </a:solidFill>
                <a:round/>
                <a:headEnd/>
                <a:tailEnd type="arrow" w="sm" len="med"/>
              </a:ln>
              <a:extLst>
                <a:ext uri="{909E8E84-426E-40DD-AFC4-6F175D3DCCD1}">
                  <a14:hiddenFill xmlns:a14="http://schemas.microsoft.com/office/drawing/2010/main">
                    <a:noFill/>
                  </a14:hiddenFill>
                </a:ext>
              </a:extLst>
            </p:spPr>
            <p:txBody>
              <a:bodyPr/>
              <a:lstStyle/>
              <a:p>
                <a:endParaRPr lang="zh-CN" altLang="en-US"/>
              </a:p>
            </p:txBody>
          </p:sp>
          <p:sp>
            <p:nvSpPr>
              <p:cNvPr id="4" name="Line 20"/>
              <p:cNvSpPr>
                <a:spLocks noChangeShapeType="1"/>
              </p:cNvSpPr>
              <p:nvPr/>
            </p:nvSpPr>
            <p:spPr bwMode="auto">
              <a:xfrm rot="5400000" flipV="1">
                <a:off x="4609" y="1302"/>
                <a:ext cx="0" cy="1415"/>
              </a:xfrm>
              <a:prstGeom prst="line">
                <a:avLst/>
              </a:prstGeom>
              <a:noFill/>
              <a:ln w="28575">
                <a:solidFill>
                  <a:schemeClr val="accent2"/>
                </a:solidFill>
                <a:round/>
                <a:headEnd/>
                <a:tailEnd type="arrow" w="sm" len="med"/>
              </a:ln>
              <a:extLst>
                <a:ext uri="{909E8E84-426E-40DD-AFC4-6F175D3DCCD1}">
                  <a14:hiddenFill xmlns:a14="http://schemas.microsoft.com/office/drawing/2010/main">
                    <a:noFill/>
                  </a14:hiddenFill>
                </a:ext>
              </a:extLst>
            </p:spPr>
            <p:txBody>
              <a:bodyPr/>
              <a:lstStyle/>
              <a:p>
                <a:endParaRPr lang="zh-CN" altLang="en-US"/>
              </a:p>
            </p:txBody>
          </p:sp>
          <p:sp>
            <p:nvSpPr>
              <p:cNvPr id="5" name="Line 21"/>
              <p:cNvSpPr>
                <a:spLocks noChangeShapeType="1"/>
              </p:cNvSpPr>
              <p:nvPr/>
            </p:nvSpPr>
            <p:spPr bwMode="auto">
              <a:xfrm rot="5400000" flipV="1">
                <a:off x="4609" y="1101"/>
                <a:ext cx="0" cy="1415"/>
              </a:xfrm>
              <a:prstGeom prst="line">
                <a:avLst/>
              </a:prstGeom>
              <a:noFill/>
              <a:ln w="28575">
                <a:solidFill>
                  <a:schemeClr val="accent2"/>
                </a:solidFill>
                <a:round/>
                <a:headEnd/>
                <a:tailEnd type="arrow" w="sm" len="med"/>
              </a:ln>
              <a:extLst>
                <a:ext uri="{909E8E84-426E-40DD-AFC4-6F175D3DCCD1}">
                  <a14:hiddenFill xmlns:a14="http://schemas.microsoft.com/office/drawing/2010/main">
                    <a:noFill/>
                  </a14:hiddenFill>
                </a:ext>
              </a:extLst>
            </p:spPr>
            <p:txBody>
              <a:bodyPr/>
              <a:lstStyle/>
              <a:p>
                <a:endParaRPr lang="zh-CN" altLang="en-US"/>
              </a:p>
            </p:txBody>
          </p:sp>
          <p:sp>
            <p:nvSpPr>
              <p:cNvPr id="6" name="Line 22"/>
              <p:cNvSpPr>
                <a:spLocks noChangeShapeType="1"/>
              </p:cNvSpPr>
              <p:nvPr/>
            </p:nvSpPr>
            <p:spPr bwMode="auto">
              <a:xfrm rot="5400000" flipV="1">
                <a:off x="4609" y="899"/>
                <a:ext cx="0" cy="1415"/>
              </a:xfrm>
              <a:prstGeom prst="line">
                <a:avLst/>
              </a:prstGeom>
              <a:noFill/>
              <a:ln w="28575">
                <a:solidFill>
                  <a:schemeClr val="accent2"/>
                </a:solidFill>
                <a:round/>
                <a:headEnd/>
                <a:tailEnd type="arrow" w="sm" len="med"/>
              </a:ln>
              <a:extLst>
                <a:ext uri="{909E8E84-426E-40DD-AFC4-6F175D3DCCD1}">
                  <a14:hiddenFill xmlns:a14="http://schemas.microsoft.com/office/drawing/2010/main">
                    <a:noFill/>
                  </a14:hiddenFill>
                </a:ext>
              </a:extLst>
            </p:spPr>
            <p:txBody>
              <a:bodyPr/>
              <a:lstStyle/>
              <a:p>
                <a:endParaRPr lang="zh-CN" altLang="en-US"/>
              </a:p>
            </p:txBody>
          </p:sp>
          <p:sp>
            <p:nvSpPr>
              <p:cNvPr id="7" name="Line 23"/>
              <p:cNvSpPr>
                <a:spLocks noChangeShapeType="1"/>
              </p:cNvSpPr>
              <p:nvPr/>
            </p:nvSpPr>
            <p:spPr bwMode="auto">
              <a:xfrm rot="5400000" flipV="1">
                <a:off x="4609" y="1705"/>
                <a:ext cx="0" cy="1415"/>
              </a:xfrm>
              <a:prstGeom prst="line">
                <a:avLst/>
              </a:prstGeom>
              <a:noFill/>
              <a:ln w="28575">
                <a:solidFill>
                  <a:schemeClr val="accent2"/>
                </a:solidFill>
                <a:round/>
                <a:headEnd/>
                <a:tailEnd type="arrow" w="sm" len="med"/>
              </a:ln>
              <a:extLst>
                <a:ext uri="{909E8E84-426E-40DD-AFC4-6F175D3DCCD1}">
                  <a14:hiddenFill xmlns:a14="http://schemas.microsoft.com/office/drawing/2010/main">
                    <a:noFill/>
                  </a14:hiddenFill>
                </a:ext>
              </a:extLst>
            </p:spPr>
            <p:txBody>
              <a:bodyPr/>
              <a:lstStyle/>
              <a:p>
                <a:endParaRPr lang="zh-CN" altLang="en-US"/>
              </a:p>
            </p:txBody>
          </p:sp>
          <p:sp>
            <p:nvSpPr>
              <p:cNvPr id="8" name="Arc 25"/>
              <p:cNvSpPr>
                <a:spLocks/>
              </p:cNvSpPr>
              <p:nvPr/>
            </p:nvSpPr>
            <p:spPr bwMode="auto">
              <a:xfrm>
                <a:off x="4462" y="1644"/>
                <a:ext cx="363" cy="879"/>
              </a:xfrm>
              <a:custGeom>
                <a:avLst/>
                <a:gdLst>
                  <a:gd name="T0" fmla="*/ 0 w 21600"/>
                  <a:gd name="T1" fmla="*/ 0 h 43187"/>
                  <a:gd name="T2" fmla="*/ 0 w 21600"/>
                  <a:gd name="T3" fmla="*/ 0 h 43187"/>
                  <a:gd name="T4" fmla="*/ 0 w 21600"/>
                  <a:gd name="T5" fmla="*/ 0 h 43187"/>
                  <a:gd name="T6" fmla="*/ 0 60000 65536"/>
                  <a:gd name="T7" fmla="*/ 0 60000 65536"/>
                  <a:gd name="T8" fmla="*/ 0 60000 65536"/>
                </a:gdLst>
                <a:ahLst/>
                <a:cxnLst>
                  <a:cxn ang="T6">
                    <a:pos x="T0" y="T1"/>
                  </a:cxn>
                  <a:cxn ang="T7">
                    <a:pos x="T2" y="T3"/>
                  </a:cxn>
                  <a:cxn ang="T8">
                    <a:pos x="T4" y="T5"/>
                  </a:cxn>
                </a:cxnLst>
                <a:rect l="0" t="0" r="r" b="b"/>
                <a:pathLst>
                  <a:path w="21600" h="43187" fill="none" extrusionOk="0">
                    <a:moveTo>
                      <a:pt x="-1" y="0"/>
                    </a:moveTo>
                    <a:cubicBezTo>
                      <a:pt x="11929" y="0"/>
                      <a:pt x="21600" y="9670"/>
                      <a:pt x="21600" y="21600"/>
                    </a:cubicBezTo>
                    <a:cubicBezTo>
                      <a:pt x="21600" y="33234"/>
                      <a:pt x="12384" y="42778"/>
                      <a:pt x="756" y="43186"/>
                    </a:cubicBezTo>
                  </a:path>
                  <a:path w="21600" h="43187" stroke="0" extrusionOk="0">
                    <a:moveTo>
                      <a:pt x="-1" y="0"/>
                    </a:moveTo>
                    <a:cubicBezTo>
                      <a:pt x="11929" y="0"/>
                      <a:pt x="21600" y="9670"/>
                      <a:pt x="21600" y="21600"/>
                    </a:cubicBezTo>
                    <a:cubicBezTo>
                      <a:pt x="21600" y="33234"/>
                      <a:pt x="12384" y="42778"/>
                      <a:pt x="756" y="43186"/>
                    </a:cubicBezTo>
                    <a:lnTo>
                      <a:pt x="0" y="21600"/>
                    </a:lnTo>
                    <a:lnTo>
                      <a:pt x="-1" y="0"/>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 name="Line 26"/>
              <p:cNvSpPr>
                <a:spLocks noChangeShapeType="1"/>
              </p:cNvSpPr>
              <p:nvPr/>
            </p:nvSpPr>
            <p:spPr bwMode="auto">
              <a:xfrm>
                <a:off x="4473" y="1654"/>
                <a:ext cx="0" cy="88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 name="Text Box 27"/>
              <p:cNvSpPr txBox="1">
                <a:spLocks noChangeArrowheads="1"/>
              </p:cNvSpPr>
              <p:nvPr/>
            </p:nvSpPr>
            <p:spPr bwMode="auto">
              <a:xfrm>
                <a:off x="4224" y="2029"/>
                <a:ext cx="210" cy="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accent2"/>
                    </a:solidFill>
                    <a:miter lim="800000"/>
                    <a:headEnd/>
                    <a:tailEnd/>
                  </a14:hiddenLine>
                </a:ext>
              </a:extLst>
            </p:spPr>
            <p:txBody>
              <a:bodyPr lIns="0" tIns="0" rIns="0" bIns="0"/>
              <a:lstStyle>
                <a:lvl1pPr>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a:spcBef>
                    <a:spcPct val="0"/>
                  </a:spcBef>
                  <a:buFontTx/>
                  <a:buNone/>
                </a:pPr>
                <a:r>
                  <a:rPr lang="en-US" altLang="zh-CN" sz="2800" i="1">
                    <a:solidFill>
                      <a:schemeClr val="accent2"/>
                    </a:solidFill>
                    <a:latin typeface="Times New Roman" pitchFamily="18" charset="0"/>
                  </a:rPr>
                  <a:t>O</a:t>
                </a:r>
              </a:p>
            </p:txBody>
          </p:sp>
          <p:sp>
            <p:nvSpPr>
              <p:cNvPr id="11" name="Text Box 28"/>
              <p:cNvSpPr txBox="1">
                <a:spLocks noChangeArrowheads="1"/>
              </p:cNvSpPr>
              <p:nvPr/>
            </p:nvSpPr>
            <p:spPr bwMode="auto">
              <a:xfrm>
                <a:off x="4262" y="1751"/>
                <a:ext cx="210" cy="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accent2"/>
                    </a:solidFill>
                    <a:miter lim="800000"/>
                    <a:headEnd/>
                    <a:tailEnd/>
                  </a14:hiddenLine>
                </a:ext>
              </a:extLst>
            </p:spPr>
            <p:txBody>
              <a:bodyPr lIns="0" tIns="0" rIns="0" bIns="0"/>
              <a:lstStyle>
                <a:lvl1pPr>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fontAlgn="base">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a:spcBef>
                    <a:spcPct val="0"/>
                  </a:spcBef>
                  <a:buFontTx/>
                  <a:buNone/>
                </a:pPr>
                <a:r>
                  <a:rPr lang="en-US" altLang="zh-CN" sz="2800" i="1">
                    <a:solidFill>
                      <a:schemeClr val="accent2"/>
                    </a:solidFill>
                    <a:latin typeface="Times New Roman" pitchFamily="18" charset="0"/>
                  </a:rPr>
                  <a:t>R</a:t>
                </a:r>
              </a:p>
            </p:txBody>
          </p:sp>
          <mc:AlternateContent xmlns:mc="http://schemas.openxmlformats.org/markup-compatibility/2006" xmlns:a14="http://schemas.microsoft.com/office/drawing/2010/main">
            <mc:Choice Requires="a14">
              <p:graphicFrame>
                <p:nvGraphicFramePr>
                  <p:cNvPr id="12" name="Object 29"/>
                  <p:cNvGraphicFramePr>
                    <a:graphicFrameLocks/>
                  </p:cNvGraphicFramePr>
                  <p:nvPr>
                    <p:extLst>
                      <p:ext uri="{D42A27DB-BD31-4B8C-83A1-F6EECF244321}">
                        <p14:modId xmlns:p14="http://schemas.microsoft.com/office/powerpoint/2010/main" val="620875118"/>
                      </p:ext>
                    </p:extLst>
                  </p:nvPr>
                </p:nvGraphicFramePr>
                <p:xfrm>
                  <a:off x="5376" y="1981"/>
                  <a:ext cx="224" cy="240"/>
                </p:xfrm>
                <a:graphic>
                  <a:graphicData uri="http://schemas.openxmlformats.org/presentationml/2006/ole">
                    <mc:AlternateContent>
                      <mc:Choice xmlns:v="urn:schemas-microsoft-com:vml" Requires="v">
                        <p:oleObj spid="_x0000_s35927" name="公式" r:id="rId8" imgW="260312" imgH="292140" progId="Equation.3">
                          <p:embed/>
                        </p:oleObj>
                      </mc:Choice>
                      <mc:Fallback>
                        <p:oleObj name="公式" r:id="rId8" imgW="260312" imgH="292140" progId="Equation.3">
                          <p:embed/>
                          <p:pic>
                            <p:nvPicPr>
                              <p:cNvPr id="0" name=""/>
                              <p:cNvPicPr>
                                <a:picLocks noChangeArrowheads="1"/>
                              </p:cNvPicPr>
                              <p:nvPr/>
                            </p:nvPicPr>
                            <p:blipFill>
                              <a:blip r:embed="rId9">
                                <a:extLst>
                                  <a:ext uri="{28A0092B-C50C-407E-A947-70E740481C1C}">
                                    <a14:useLocalDpi val="0"/>
                                  </a:ext>
                                </a:extLst>
                              </a:blip>
                              <a:srcRect/>
                              <a:stretch>
                                <a:fillRect/>
                              </a:stretch>
                            </p:blipFill>
                            <p:spPr bwMode="auto">
                              <a:xfrm>
                                <a:off x="5376" y="1981"/>
                                <a:ext cx="224" cy="240"/>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accent2"/>
                                    </a:solidFill>
                                    <a:miter lim="800000"/>
                                    <a:headEnd/>
                                    <a:tailEnd/>
                                  </a14:hiddenLine>
                                </a:ext>
                                <a:ext uri="{AF507438-7753-43E0-B8FC-AC1667EBCBE1}">
                                  <a14:hiddenEffects>
                                    <a:effectLst>
                                      <a:outerShdw dist="35921" dir="2700000" algn="ctr" rotWithShape="0">
                                        <a:schemeClr val="bg2"/>
                                      </a:outerShdw>
                                    </a:effectLst>
                                  </a14:hiddenEffects>
                                </a:ext>
                              </a:extLst>
                            </p:spPr>
                          </p:pic>
                        </p:oleObj>
                      </mc:Fallback>
                    </mc:AlternateContent>
                  </a:graphicData>
                </a:graphic>
              </p:graphicFrame>
            </mc:Choice>
            <mc:Fallback xmlns="">
              <p:graphicFrame>
                <p:nvGraphicFramePr>
                  <p:cNvPr id="12" name="Object 29"/>
                  <p:cNvGraphicFramePr>
                    <a:graphicFrameLocks/>
                  </p:cNvGraphicFramePr>
                  <p:nvPr>
                    <p:extLst>
                      <p:ext uri="{D42A27DB-BD31-4B8C-83A1-F6EECF244321}">
                        <p14:modId xmlns:p14="http://schemas.microsoft.com/office/powerpoint/2010/main" val="620875118"/>
                      </p:ext>
                    </p:extLst>
                  </p:nvPr>
                </p:nvGraphicFramePr>
                <p:xfrm>
                  <a:off x="5376" y="1981"/>
                  <a:ext cx="224" cy="240"/>
                </p:xfrm>
                <a:graphic>
                  <a:graphicData uri="http://schemas.openxmlformats.org/presentationml/2006/ole">
                    <mc:AlternateContent>
                      <mc:Choice xmlns:v="urn:schemas-microsoft-com:vml" Requires="v">
                        <p:oleObj spid="_x0000_s35855" name="公式" r:id="rId10" imgW="260312" imgH="292140" progId="Equation.3">
                          <p:embed/>
                        </p:oleObj>
                      </mc:Choice>
                      <mc:Fallback>
                        <p:oleObj name="公式" r:id="rId10" imgW="260312" imgH="292140" progId="Equation.3">
                          <p:embed/>
                          <p:pic>
                            <p:nvPicPr>
                              <p:cNvPr id="0" name=""/>
                              <p:cNvPicPr>
                                <a:picLocks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376" y="1981"/>
                                <a:ext cx="224" cy="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mc:Fallback>
          </mc:AlternateContent>
          <p:sp>
            <p:nvSpPr>
              <p:cNvPr id="13" name="Line 43"/>
              <p:cNvSpPr>
                <a:spLocks noChangeShapeType="1"/>
              </p:cNvSpPr>
              <p:nvPr/>
            </p:nvSpPr>
            <p:spPr bwMode="auto">
              <a:xfrm rot="5400000" flipV="1">
                <a:off x="4610" y="1895"/>
                <a:ext cx="0" cy="1415"/>
              </a:xfrm>
              <a:prstGeom prst="line">
                <a:avLst/>
              </a:prstGeom>
              <a:noFill/>
              <a:ln w="28575">
                <a:solidFill>
                  <a:schemeClr val="accent2"/>
                </a:solidFill>
                <a:round/>
                <a:headEnd/>
                <a:tailEnd type="arrow" w="sm" len="med"/>
              </a:ln>
              <a:extLst>
                <a:ext uri="{909E8E84-426E-40DD-AFC4-6F175D3DCCD1}">
                  <a14:hiddenFill xmlns:a14="http://schemas.microsoft.com/office/drawing/2010/main">
                    <a:noFill/>
                  </a14:hiddenFill>
                </a:ext>
              </a:extLst>
            </p:spPr>
            <p:txBody>
              <a:bodyPr/>
              <a:lstStyle/>
              <a:p>
                <a:endParaRPr lang="zh-CN" altLang="en-US"/>
              </a:p>
            </p:txBody>
          </p:sp>
        </p:grpSp>
        <mc:AlternateContent xmlns:mc="http://schemas.openxmlformats.org/markup-compatibility/2006" xmlns:a14="http://schemas.microsoft.com/office/drawing/2010/main">
          <mc:Choice Requires="a14">
            <p:graphicFrame>
              <p:nvGraphicFramePr>
                <p:cNvPr id="26" name="Object 29"/>
                <p:cNvGraphicFramePr>
                  <a:graphicFrameLocks/>
                </p:cNvGraphicFramePr>
                <p:nvPr>
                  <p:extLst>
                    <p:ext uri="{D42A27DB-BD31-4B8C-83A1-F6EECF244321}">
                      <p14:modId xmlns:p14="http://schemas.microsoft.com/office/powerpoint/2010/main" val="2803707819"/>
                    </p:ext>
                  </p:extLst>
                </p:nvPr>
              </p:nvGraphicFramePr>
              <p:xfrm>
                <a:off x="4211960" y="404664"/>
                <a:ext cx="355600" cy="381000"/>
              </p:xfrm>
              <a:graphic>
                <a:graphicData uri="http://schemas.openxmlformats.org/presentationml/2006/ole">
                  <mc:AlternateContent>
                    <mc:Choice xmlns:v="urn:schemas-microsoft-com:vml" Requires="v">
                      <p:oleObj spid="_x0000_s35928" name="公式" r:id="rId12" imgW="260312" imgH="292140" progId="Equation.3">
                        <p:embed/>
                      </p:oleObj>
                    </mc:Choice>
                    <mc:Fallback>
                      <p:oleObj name="公式" r:id="rId12" imgW="260312" imgH="292140" progId="Equation.3">
                        <p:embed/>
                        <p:pic>
                          <p:nvPicPr>
                            <p:cNvPr id="0" name=""/>
                            <p:cNvPicPr>
                              <a:picLocks noChangeArrowheads="1"/>
                            </p:cNvPicPr>
                            <p:nvPr/>
                          </p:nvPicPr>
                          <p:blipFill>
                            <a:blip r:embed="rId9">
                              <a:extLst>
                                <a:ext uri="{28A0092B-C50C-407E-A947-70E740481C1C}">
                                  <a14:useLocalDpi val="0"/>
                                </a:ext>
                              </a:extLst>
                            </a:blip>
                            <a:srcRect/>
                            <a:stretch>
                              <a:fillRect/>
                            </a:stretch>
                          </p:blipFill>
                          <p:spPr bwMode="auto">
                            <a:xfrm>
                              <a:off x="4211960" y="404664"/>
                              <a:ext cx="355600" cy="381000"/>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accent2"/>
                                  </a:solidFill>
                                  <a:miter lim="800000"/>
                                  <a:headEnd/>
                                  <a:tailEnd/>
                                </a14:hiddenLine>
                              </a:ext>
                              <a:ext uri="{AF507438-7753-43E0-B8FC-AC1667EBCBE1}">
                                <a14:hiddenEffects>
                                  <a:effectLst>
                                    <a:outerShdw dist="35921" dir="2700000" algn="ctr" rotWithShape="0">
                                      <a:schemeClr val="bg2"/>
                                    </a:outerShdw>
                                  </a:effectLst>
                                </a14:hiddenEffects>
                              </a:ext>
                            </a:extLst>
                          </p:spPr>
                        </p:pic>
                      </p:oleObj>
                    </mc:Fallback>
                  </mc:AlternateContent>
                </a:graphicData>
              </a:graphic>
            </p:graphicFrame>
          </mc:Choice>
          <mc:Fallback xmlns="">
            <p:graphicFrame>
              <p:nvGraphicFramePr>
                <p:cNvPr id="26" name="Object 29"/>
                <p:cNvGraphicFramePr>
                  <a:graphicFrameLocks/>
                </p:cNvGraphicFramePr>
                <p:nvPr>
                  <p:extLst>
                    <p:ext uri="{D42A27DB-BD31-4B8C-83A1-F6EECF244321}">
                      <p14:modId xmlns:p14="http://schemas.microsoft.com/office/powerpoint/2010/main" val="2803707819"/>
                    </p:ext>
                  </p:extLst>
                </p:nvPr>
              </p:nvGraphicFramePr>
              <p:xfrm>
                <a:off x="4211960" y="404664"/>
                <a:ext cx="355600" cy="381000"/>
              </p:xfrm>
              <a:graphic>
                <a:graphicData uri="http://schemas.openxmlformats.org/presentationml/2006/ole">
                  <mc:AlternateContent>
                    <mc:Choice xmlns:v="urn:schemas-microsoft-com:vml" Requires="v">
                      <p:oleObj spid="_x0000_s35856" name="公式" r:id="rId13" imgW="260312" imgH="292140" progId="Equation.3">
                        <p:embed/>
                      </p:oleObj>
                    </mc:Choice>
                    <mc:Fallback>
                      <p:oleObj name="公式" r:id="rId13" imgW="260312" imgH="292140" progId="Equation.3">
                        <p:embed/>
                        <p:pic>
                          <p:nvPicPr>
                            <p:cNvPr id="0" name=""/>
                            <p:cNvPicPr>
                              <a:picLocks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211960" y="404664"/>
                              <a:ext cx="355600" cy="38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mc:Fallback>
        </mc:AlternateContent>
      </p:grpSp>
      <p:sp>
        <p:nvSpPr>
          <p:cNvPr id="29" name="笑脸 28"/>
          <p:cNvSpPr/>
          <p:nvPr/>
        </p:nvSpPr>
        <p:spPr bwMode="auto">
          <a:xfrm>
            <a:off x="179512" y="1700808"/>
            <a:ext cx="360040" cy="363133"/>
          </a:xfrm>
          <a:prstGeom prst="smileyFace">
            <a:avLst/>
          </a:prstGeom>
          <a:solidFill>
            <a:schemeClr val="accent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1" lang="zh-CN" altLang="en-US" sz="2800" b="1" i="0" u="none" strike="noStrike" cap="none" normalizeH="0" baseline="0">
              <a:ln>
                <a:noFill/>
              </a:ln>
              <a:solidFill>
                <a:schemeClr val="tx1"/>
              </a:solidFill>
              <a:effectLst/>
              <a:latin typeface="Times New Roman" pitchFamily="18" charset="0"/>
              <a:ea typeface="宋体" pitchFamily="2" charset="-122"/>
            </a:endParaRPr>
          </a:p>
        </p:txBody>
      </p:sp>
      <p:sp>
        <p:nvSpPr>
          <p:cNvPr id="30" name="笑脸 29"/>
          <p:cNvSpPr/>
          <p:nvPr/>
        </p:nvSpPr>
        <p:spPr bwMode="auto">
          <a:xfrm>
            <a:off x="4427984" y="5874179"/>
            <a:ext cx="360040" cy="363133"/>
          </a:xfrm>
          <a:prstGeom prst="smileyFace">
            <a:avLst/>
          </a:prstGeom>
          <a:solidFill>
            <a:schemeClr val="accent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1" lang="zh-CN" altLang="en-US" sz="2800" b="1" i="0" u="none" strike="noStrike" cap="none" normalizeH="0" baseline="0">
              <a:ln>
                <a:noFill/>
              </a:ln>
              <a:solidFill>
                <a:schemeClr val="tx1"/>
              </a:solidFill>
              <a:effectLst/>
              <a:latin typeface="Times New Roman" pitchFamily="18" charset="0"/>
              <a:ea typeface="宋体" pitchFamily="2" charset="-122"/>
            </a:endParaRPr>
          </a:p>
        </p:txBody>
      </p:sp>
    </p:spTree>
    <p:extLst>
      <p:ext uri="{BB962C8B-B14F-4D97-AF65-F5344CB8AC3E}">
        <p14:creationId xmlns:p14="http://schemas.microsoft.com/office/powerpoint/2010/main" val="1864369635"/>
      </p:ext>
    </p:extLst>
  </p:cSld>
  <p:clrMapOvr>
    <a:masterClrMapping/>
  </p:clrMapOvr>
  <p:transition>
    <p:zoom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8" name="Rectangle 1036"/>
          <p:cNvSpPr>
            <a:spLocks noChangeArrowheads="1"/>
          </p:cNvSpPr>
          <p:nvPr/>
        </p:nvSpPr>
        <p:spPr bwMode="auto">
          <a:xfrm>
            <a:off x="0" y="90805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15363" name="Text Box 1037"/>
          <p:cNvSpPr txBox="1">
            <a:spLocks noChangeArrowheads="1"/>
          </p:cNvSpPr>
          <p:nvPr/>
        </p:nvSpPr>
        <p:spPr bwMode="auto">
          <a:xfrm>
            <a:off x="381000" y="990600"/>
            <a:ext cx="82073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50000"/>
              </a:spcBef>
              <a:buFontTx/>
              <a:buNone/>
            </a:pPr>
            <a:endParaRPr lang="en-US" altLang="zh-CN" sz="2800"/>
          </a:p>
        </p:txBody>
      </p:sp>
      <p:sp>
        <p:nvSpPr>
          <p:cNvPr id="19470" name="Text Box 1038"/>
          <p:cNvSpPr txBox="1">
            <a:spLocks noChangeArrowheads="1"/>
          </p:cNvSpPr>
          <p:nvPr/>
        </p:nvSpPr>
        <p:spPr bwMode="auto">
          <a:xfrm>
            <a:off x="179388" y="215900"/>
            <a:ext cx="275588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dirty="0">
                <a:solidFill>
                  <a:schemeClr val="accent2"/>
                </a:solidFill>
              </a:rPr>
              <a:t>1.3.2 </a:t>
            </a:r>
            <a:r>
              <a:rPr lang="zh-CN" altLang="en-US" dirty="0">
                <a:solidFill>
                  <a:schemeClr val="accent2"/>
                </a:solidFill>
              </a:rPr>
              <a:t>高斯定理</a:t>
            </a:r>
          </a:p>
        </p:txBody>
      </p:sp>
      <p:sp>
        <p:nvSpPr>
          <p:cNvPr id="15365" name="Rectangle 1041"/>
          <p:cNvSpPr>
            <a:spLocks noChangeArrowheads="1"/>
          </p:cNvSpPr>
          <p:nvPr/>
        </p:nvSpPr>
        <p:spPr bwMode="auto">
          <a:xfrm>
            <a:off x="3690938" y="31003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aphicFrame>
        <p:nvGraphicFramePr>
          <p:cNvPr id="68608" name="Object 2048"/>
          <p:cNvGraphicFramePr>
            <a:graphicFrameLocks noChangeAspect="1"/>
          </p:cNvGraphicFramePr>
          <p:nvPr/>
        </p:nvGraphicFramePr>
        <p:xfrm>
          <a:off x="611188" y="5300663"/>
          <a:ext cx="3429000" cy="1160462"/>
        </p:xfrm>
        <a:graphic>
          <a:graphicData uri="http://schemas.openxmlformats.org/presentationml/2006/ole">
            <mc:AlternateContent xmlns:mc="http://schemas.openxmlformats.org/markup-compatibility/2006">
              <mc:Choice xmlns:v="urn:schemas-microsoft-com:vml" Requires="v">
                <p:oleObj spid="_x0000_s15427" name="公式" r:id="rId4" imgW="2762385" imgH="885766" progId="Equation.3">
                  <p:embed/>
                </p:oleObj>
              </mc:Choice>
              <mc:Fallback>
                <p:oleObj name="公式" r:id="rId4" imgW="2762385" imgH="885766" progId="Equation.3">
                  <p:embed/>
                  <p:pic>
                    <p:nvPicPr>
                      <p:cNvPr id="0" name="Object 204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1188" y="5300663"/>
                        <a:ext cx="3429000" cy="1160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nvGrpSpPr>
          <p:cNvPr id="2" name="Group 1077"/>
          <p:cNvGrpSpPr>
            <a:grpSpLocks/>
          </p:cNvGrpSpPr>
          <p:nvPr/>
        </p:nvGrpSpPr>
        <p:grpSpPr bwMode="auto">
          <a:xfrm>
            <a:off x="107230" y="2708275"/>
            <a:ext cx="5976938" cy="2079625"/>
            <a:chOff x="385" y="1842"/>
            <a:chExt cx="3765" cy="1310"/>
          </a:xfrm>
        </p:grpSpPr>
        <p:sp>
          <p:nvSpPr>
            <p:cNvPr id="15373" name="Text Box 1039"/>
            <p:cNvSpPr txBox="1">
              <a:spLocks noChangeArrowheads="1"/>
            </p:cNvSpPr>
            <p:nvPr/>
          </p:nvSpPr>
          <p:spPr bwMode="auto">
            <a:xfrm>
              <a:off x="385" y="1842"/>
              <a:ext cx="3765" cy="1310"/>
            </a:xfrm>
            <a:prstGeom prst="rect">
              <a:avLst/>
            </a:prstGeom>
            <a:noFill/>
            <a:ln w="38100">
              <a:solidFill>
                <a:srgbClr val="CC33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a:solidFill>
                    <a:schemeClr val="accent2"/>
                  </a:solidFill>
                </a:rPr>
                <a:t>在真空中的静电场内，通过任意封闭曲面的电通量等于该封闭曲面所包围的电荷的电量的代数和的        倍。</a:t>
              </a:r>
              <a:endParaRPr lang="en-US" altLang="zh-CN">
                <a:solidFill>
                  <a:schemeClr val="accent2"/>
                </a:solidFill>
              </a:endParaRPr>
            </a:p>
          </p:txBody>
        </p:sp>
        <p:graphicFrame>
          <p:nvGraphicFramePr>
            <p:cNvPr id="15374" name="Object 2049"/>
            <p:cNvGraphicFramePr>
              <a:graphicFrameLocks noChangeAspect="1"/>
            </p:cNvGraphicFramePr>
            <p:nvPr/>
          </p:nvGraphicFramePr>
          <p:xfrm>
            <a:off x="748" y="2795"/>
            <a:ext cx="499" cy="327"/>
          </p:xfrm>
          <a:graphic>
            <a:graphicData uri="http://schemas.openxmlformats.org/presentationml/2006/ole">
              <mc:AlternateContent xmlns:mc="http://schemas.openxmlformats.org/markup-compatibility/2006">
                <mc:Choice xmlns:v="urn:schemas-microsoft-com:vml" Requires="v">
                  <p:oleObj spid="_x0000_s15428" name="公式" r:id="rId6" imgW="590685" imgH="352523" progId="Equation.3">
                    <p:embed/>
                  </p:oleObj>
                </mc:Choice>
                <mc:Fallback>
                  <p:oleObj name="公式" r:id="rId6" imgW="590685" imgH="352523" progId="Equation.3">
                    <p:embed/>
                    <p:pic>
                      <p:nvPicPr>
                        <p:cNvPr id="0" name="Object 2049"/>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8" y="2795"/>
                          <a:ext cx="499"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grpSp>
        <p:nvGrpSpPr>
          <p:cNvPr id="3" name="Group 1079"/>
          <p:cNvGrpSpPr>
            <a:grpSpLocks/>
          </p:cNvGrpSpPr>
          <p:nvPr/>
        </p:nvGrpSpPr>
        <p:grpSpPr bwMode="auto">
          <a:xfrm>
            <a:off x="6935788" y="1341438"/>
            <a:ext cx="1739900" cy="2844800"/>
            <a:chOff x="4369" y="845"/>
            <a:chExt cx="1096" cy="1792"/>
          </a:xfrm>
        </p:grpSpPr>
        <p:pic>
          <p:nvPicPr>
            <p:cNvPr id="15371" name="Picture 1074" descr="高斯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69" y="845"/>
              <a:ext cx="1096" cy="1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72" name="Text Box 1075"/>
            <p:cNvSpPr txBox="1">
              <a:spLocks noChangeArrowheads="1"/>
            </p:cNvSpPr>
            <p:nvPr/>
          </p:nvSpPr>
          <p:spPr bwMode="auto">
            <a:xfrm>
              <a:off x="4651" y="2311"/>
              <a:ext cx="769" cy="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高斯</a:t>
              </a:r>
            </a:p>
          </p:txBody>
        </p:sp>
      </p:grpSp>
      <p:sp>
        <p:nvSpPr>
          <p:cNvPr id="19508" name="Text Box 1076"/>
          <p:cNvSpPr txBox="1">
            <a:spLocks noChangeArrowheads="1"/>
          </p:cNvSpPr>
          <p:nvPr/>
        </p:nvSpPr>
        <p:spPr bwMode="auto">
          <a:xfrm>
            <a:off x="1331913" y="1484313"/>
            <a:ext cx="446405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用</a:t>
            </a:r>
            <a:r>
              <a:rPr lang="zh-CN" altLang="en-US" sz="2800">
                <a:solidFill>
                  <a:srgbClr val="CC3300"/>
                </a:solidFill>
              </a:rPr>
              <a:t>电通量</a:t>
            </a:r>
            <a:r>
              <a:rPr lang="zh-CN" altLang="en-US" sz="2800">
                <a:solidFill>
                  <a:schemeClr val="accent2"/>
                </a:solidFill>
              </a:rPr>
              <a:t>的概念给出</a:t>
            </a:r>
            <a:r>
              <a:rPr lang="zh-CN" altLang="en-US" sz="2800">
                <a:solidFill>
                  <a:srgbClr val="CC3300"/>
                </a:solidFill>
              </a:rPr>
              <a:t>电场</a:t>
            </a:r>
            <a:r>
              <a:rPr lang="zh-CN" altLang="en-US" sz="2800">
                <a:solidFill>
                  <a:schemeClr val="accent2"/>
                </a:solidFill>
              </a:rPr>
              <a:t>和</a:t>
            </a:r>
            <a:r>
              <a:rPr lang="zh-CN" altLang="en-US" sz="2800">
                <a:solidFill>
                  <a:srgbClr val="CC3300"/>
                </a:solidFill>
              </a:rPr>
              <a:t>场源电荷</a:t>
            </a:r>
            <a:r>
              <a:rPr lang="zh-CN" altLang="en-US" sz="2800">
                <a:solidFill>
                  <a:schemeClr val="accent2"/>
                </a:solidFill>
              </a:rPr>
              <a:t>之间的关系</a:t>
            </a:r>
          </a:p>
        </p:txBody>
      </p:sp>
      <p:pic>
        <p:nvPicPr>
          <p:cNvPr id="15" name="图片 14" descr="8759287acb8aa28a2e73b383.jpg"/>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248150" y="4248150"/>
            <a:ext cx="4895850" cy="2609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470"/>
                                        </p:tgtEl>
                                        <p:attrNameLst>
                                          <p:attrName>style.visibility</p:attrName>
                                        </p:attrNameLst>
                                      </p:cBhvr>
                                      <p:to>
                                        <p:strVal val="visible"/>
                                      </p:to>
                                    </p:set>
                                    <p:animEffect transition="in" filter="wipe(left)">
                                      <p:cBhvr>
                                        <p:cTn id="7" dur="500"/>
                                        <p:tgtEl>
                                          <p:spTgt spid="19470"/>
                                        </p:tgtEl>
                                      </p:cBhvr>
                                    </p:animEffect>
                                  </p:childTnLst>
                                </p:cTn>
                              </p:par>
                            </p:childTnLst>
                          </p:cTn>
                        </p:par>
                        <p:par>
                          <p:cTn id="8" fill="hold" nodeType="afterGroup">
                            <p:stCondLst>
                              <p:cond delay="500"/>
                            </p:stCondLst>
                            <p:childTnLst>
                              <p:par>
                                <p:cTn id="9" presetID="18" presetClass="entr" presetSubtype="3" fill="hold" grpId="0" nodeType="afterEffect">
                                  <p:stCondLst>
                                    <p:cond delay="0"/>
                                  </p:stCondLst>
                                  <p:childTnLst>
                                    <p:set>
                                      <p:cBhvr>
                                        <p:cTn id="10" dur="1" fill="hold">
                                          <p:stCondLst>
                                            <p:cond delay="0"/>
                                          </p:stCondLst>
                                        </p:cTn>
                                        <p:tgtEl>
                                          <p:spTgt spid="19468"/>
                                        </p:tgtEl>
                                        <p:attrNameLst>
                                          <p:attrName>style.visibility</p:attrName>
                                        </p:attrNameLst>
                                      </p:cBhvr>
                                      <p:to>
                                        <p:strVal val="visible"/>
                                      </p:to>
                                    </p:set>
                                    <p:animEffect transition="in" filter="strips(upRight)">
                                      <p:cBhvr>
                                        <p:cTn id="11" dur="500"/>
                                        <p:tgtEl>
                                          <p:spTgt spid="19468"/>
                                        </p:tgtEl>
                                      </p:cBhvr>
                                    </p:animEffect>
                                  </p:childTnLst>
                                </p:cTn>
                              </p:par>
                            </p:childTnLst>
                          </p:cTn>
                        </p:par>
                        <p:par>
                          <p:cTn id="12" fill="hold" nodeType="afterGroup">
                            <p:stCondLst>
                              <p:cond delay="1000"/>
                            </p:stCondLst>
                            <p:childTnLst>
                              <p:par>
                                <p:cTn id="13" presetID="22" presetClass="entr" presetSubtype="1"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up)">
                                      <p:cBhvr>
                                        <p:cTn id="15" dur="500"/>
                                        <p:tgtEl>
                                          <p:spTgt spid="3"/>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19508"/>
                                        </p:tgtEl>
                                        <p:attrNameLst>
                                          <p:attrName>style.visibility</p:attrName>
                                        </p:attrNameLst>
                                      </p:cBhvr>
                                      <p:to>
                                        <p:strVal val="visible"/>
                                      </p:to>
                                    </p:set>
                                    <p:animEffect transition="in" filter="wipe(up)">
                                      <p:cBhvr>
                                        <p:cTn id="20" dur="500"/>
                                        <p:tgtEl>
                                          <p:spTgt spid="19508"/>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22" presetClass="entr" presetSubtype="1" fill="hold"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up)">
                                      <p:cBhvr>
                                        <p:cTn id="25" dur="500"/>
                                        <p:tgtEl>
                                          <p:spTgt spid="2"/>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2" presetClass="entr" presetSubtype="4" fill="hold" nodeType="clickEffect">
                                  <p:stCondLst>
                                    <p:cond delay="0"/>
                                  </p:stCondLst>
                                  <p:childTnLst>
                                    <p:set>
                                      <p:cBhvr>
                                        <p:cTn id="29" dur="1" fill="hold">
                                          <p:stCondLst>
                                            <p:cond delay="0"/>
                                          </p:stCondLst>
                                        </p:cTn>
                                        <p:tgtEl>
                                          <p:spTgt spid="68608"/>
                                        </p:tgtEl>
                                        <p:attrNameLst>
                                          <p:attrName>style.visibility</p:attrName>
                                        </p:attrNameLst>
                                      </p:cBhvr>
                                      <p:to>
                                        <p:strVal val="visible"/>
                                      </p:to>
                                    </p:set>
                                    <p:anim calcmode="lin" valueType="num">
                                      <p:cBhvr additive="base">
                                        <p:cTn id="30" dur="500" fill="hold"/>
                                        <p:tgtEl>
                                          <p:spTgt spid="68608"/>
                                        </p:tgtEl>
                                        <p:attrNameLst>
                                          <p:attrName>ppt_x</p:attrName>
                                        </p:attrNameLst>
                                      </p:cBhvr>
                                      <p:tavLst>
                                        <p:tav tm="0">
                                          <p:val>
                                            <p:strVal val="#ppt_x"/>
                                          </p:val>
                                        </p:tav>
                                        <p:tav tm="100000">
                                          <p:val>
                                            <p:strVal val="#ppt_x"/>
                                          </p:val>
                                        </p:tav>
                                      </p:tavLst>
                                    </p:anim>
                                    <p:anim calcmode="lin" valueType="num">
                                      <p:cBhvr additive="base">
                                        <p:cTn id="31" dur="500" fill="hold"/>
                                        <p:tgtEl>
                                          <p:spTgt spid="68608"/>
                                        </p:tgtEl>
                                        <p:attrNameLst>
                                          <p:attrName>ppt_y</p:attrName>
                                        </p:attrNameLst>
                                      </p:cBhvr>
                                      <p:tavLst>
                                        <p:tav tm="0">
                                          <p:val>
                                            <p:strVal val="1+#ppt_h/2"/>
                                          </p:val>
                                        </p:tav>
                                        <p:tav tm="100000">
                                          <p:val>
                                            <p:strVal val="#ppt_y"/>
                                          </p:val>
                                        </p:tav>
                                      </p:tavLst>
                                    </p:anim>
                                  </p:childTnLst>
                                </p:cTn>
                              </p:par>
                            </p:childTnLst>
                          </p:cTn>
                        </p:par>
                      </p:childTnLst>
                    </p:cTn>
                  </p:par>
                  <p:par>
                    <p:cTn id="32" fill="hold" nodeType="clickPar">
                      <p:stCondLst>
                        <p:cond delay="indefinite"/>
                      </p:stCondLst>
                      <p:childTnLst>
                        <p:par>
                          <p:cTn id="33" fill="hold" nodeType="withGroup">
                            <p:stCondLst>
                              <p:cond delay="0"/>
                            </p:stCondLst>
                            <p:childTnLst>
                              <p:par>
                                <p:cTn id="34" presetID="2" presetClass="entr" presetSubtype="2" fill="hold" nodeType="click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additive="base">
                                        <p:cTn id="36" dur="500" fill="hold"/>
                                        <p:tgtEl>
                                          <p:spTgt spid="15"/>
                                        </p:tgtEl>
                                        <p:attrNameLst>
                                          <p:attrName>ppt_x</p:attrName>
                                        </p:attrNameLst>
                                      </p:cBhvr>
                                      <p:tavLst>
                                        <p:tav tm="0">
                                          <p:val>
                                            <p:strVal val="1+#ppt_w/2"/>
                                          </p:val>
                                        </p:tav>
                                        <p:tav tm="100000">
                                          <p:val>
                                            <p:strVal val="#ppt_x"/>
                                          </p:val>
                                        </p:tav>
                                      </p:tavLst>
                                    </p:anim>
                                    <p:anim calcmode="lin" valueType="num">
                                      <p:cBhvr additive="base">
                                        <p:cTn id="37"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68" grpId="0" animBg="1"/>
      <p:bldP spid="19470" grpId="0" autoUpdateAnimBg="0"/>
      <p:bldP spid="1950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9632" name="Object 1024"/>
          <p:cNvGraphicFramePr>
            <a:graphicFrameLocks noChangeAspect="1"/>
          </p:cNvGraphicFramePr>
          <p:nvPr/>
        </p:nvGraphicFramePr>
        <p:xfrm>
          <a:off x="290513" y="3117850"/>
          <a:ext cx="5314950" cy="1012825"/>
        </p:xfrm>
        <a:graphic>
          <a:graphicData uri="http://schemas.openxmlformats.org/presentationml/2006/ole">
            <mc:AlternateContent xmlns:mc="http://schemas.openxmlformats.org/markup-compatibility/2006">
              <mc:Choice xmlns:v="urn:schemas-microsoft-com:vml" Requires="v">
                <p:oleObj spid="_x0000_s16576" name="公式" r:id="rId4" imgW="5067300" imgH="885766" progId="Equation.3">
                  <p:embed/>
                </p:oleObj>
              </mc:Choice>
              <mc:Fallback>
                <p:oleObj name="公式" r:id="rId4" imgW="5067300" imgH="885766" progId="Equation.3">
                  <p:embed/>
                  <p:pic>
                    <p:nvPicPr>
                      <p:cNvPr id="0" name="Object 102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0513" y="3117850"/>
                        <a:ext cx="5314950" cy="101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69633" name="Object 1025"/>
          <p:cNvGraphicFramePr>
            <a:graphicFrameLocks noChangeAspect="1"/>
          </p:cNvGraphicFramePr>
          <p:nvPr/>
        </p:nvGraphicFramePr>
        <p:xfrm>
          <a:off x="304800" y="5084763"/>
          <a:ext cx="5368925" cy="1565275"/>
        </p:xfrm>
        <a:graphic>
          <a:graphicData uri="http://schemas.openxmlformats.org/presentationml/2006/ole">
            <mc:AlternateContent xmlns:mc="http://schemas.openxmlformats.org/markup-compatibility/2006">
              <mc:Choice xmlns:v="urn:schemas-microsoft-com:vml" Requires="v">
                <p:oleObj spid="_x0000_s16577" name="公式" r:id="rId6" imgW="5067300" imgH="1447913" progId="Equation.3">
                  <p:embed/>
                </p:oleObj>
              </mc:Choice>
              <mc:Fallback>
                <p:oleObj name="公式" r:id="rId6" imgW="5067300" imgH="1447913" progId="Equation.3">
                  <p:embed/>
                  <p:pic>
                    <p:nvPicPr>
                      <p:cNvPr id="0" name="Object 102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4800" y="5084763"/>
                        <a:ext cx="5368925" cy="156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0516" name="Text Box 36"/>
          <p:cNvSpPr txBox="1">
            <a:spLocks noChangeArrowheads="1"/>
          </p:cNvSpPr>
          <p:nvPr/>
        </p:nvSpPr>
        <p:spPr bwMode="auto">
          <a:xfrm>
            <a:off x="6019800" y="4572000"/>
            <a:ext cx="2819400"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50000"/>
              </a:spcBef>
              <a:buClr>
                <a:schemeClr val="accent2"/>
              </a:buClr>
              <a:buSzPct val="150000"/>
              <a:buFontTx/>
              <a:buNone/>
            </a:pPr>
            <a:r>
              <a:rPr lang="zh-CN" altLang="en-US" sz="2800">
                <a:solidFill>
                  <a:srgbClr val="CC3300"/>
                </a:solidFill>
              </a:rPr>
              <a:t>这一结果与球面半径</a:t>
            </a:r>
            <a:r>
              <a:rPr lang="en-US" altLang="zh-CN" sz="2800" i="1">
                <a:solidFill>
                  <a:srgbClr val="CC3300"/>
                </a:solidFill>
              </a:rPr>
              <a:t>r</a:t>
            </a:r>
            <a:r>
              <a:rPr lang="zh-CN" altLang="en-US" sz="2800">
                <a:solidFill>
                  <a:srgbClr val="CC3300"/>
                </a:solidFill>
              </a:rPr>
              <a:t>无关，只与它所包围的电荷电量</a:t>
            </a:r>
            <a:r>
              <a:rPr lang="en-US" altLang="zh-CN" sz="2800" i="1">
                <a:solidFill>
                  <a:srgbClr val="CC3300"/>
                </a:solidFill>
              </a:rPr>
              <a:t>q</a:t>
            </a:r>
            <a:r>
              <a:rPr lang="zh-CN" altLang="en-US" sz="2800">
                <a:solidFill>
                  <a:srgbClr val="CC3300"/>
                </a:solidFill>
              </a:rPr>
              <a:t>有关。</a:t>
            </a:r>
            <a:endParaRPr lang="zh-CN" altLang="en-US" sz="2400" b="0">
              <a:solidFill>
                <a:srgbClr val="CC3300"/>
              </a:solidFill>
            </a:endParaRPr>
          </a:p>
        </p:txBody>
      </p:sp>
      <p:sp>
        <p:nvSpPr>
          <p:cNvPr id="20518" name="Oval 38"/>
          <p:cNvSpPr>
            <a:spLocks noChangeArrowheads="1"/>
          </p:cNvSpPr>
          <p:nvPr/>
        </p:nvSpPr>
        <p:spPr bwMode="auto">
          <a:xfrm>
            <a:off x="6400800" y="1447800"/>
            <a:ext cx="1981200" cy="1981200"/>
          </a:xfrm>
          <a:prstGeom prst="ellipse">
            <a:avLst/>
          </a:prstGeom>
          <a:noFill/>
          <a:ln w="38100">
            <a:solidFill>
              <a:srgbClr val="FF99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2" name="Group 73"/>
          <p:cNvGrpSpPr>
            <a:grpSpLocks/>
          </p:cNvGrpSpPr>
          <p:nvPr/>
        </p:nvGrpSpPr>
        <p:grpSpPr bwMode="auto">
          <a:xfrm>
            <a:off x="5867400" y="838200"/>
            <a:ext cx="3124200" cy="3124200"/>
            <a:chOff x="3696" y="528"/>
            <a:chExt cx="1968" cy="1968"/>
          </a:xfrm>
        </p:grpSpPr>
        <p:sp>
          <p:nvSpPr>
            <p:cNvPr id="16412" name="Line 39"/>
            <p:cNvSpPr>
              <a:spLocks noChangeShapeType="1"/>
            </p:cNvSpPr>
            <p:nvPr/>
          </p:nvSpPr>
          <p:spPr bwMode="auto">
            <a:xfrm>
              <a:off x="4656" y="1536"/>
              <a:ext cx="1008" cy="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413" name="Line 40"/>
            <p:cNvSpPr>
              <a:spLocks noChangeShapeType="1"/>
            </p:cNvSpPr>
            <p:nvPr/>
          </p:nvSpPr>
          <p:spPr bwMode="auto">
            <a:xfrm flipV="1">
              <a:off x="4656" y="528"/>
              <a:ext cx="0" cy="1008"/>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414" name="Line 41"/>
            <p:cNvSpPr>
              <a:spLocks noChangeShapeType="1"/>
            </p:cNvSpPr>
            <p:nvPr/>
          </p:nvSpPr>
          <p:spPr bwMode="auto">
            <a:xfrm>
              <a:off x="4656" y="1536"/>
              <a:ext cx="0" cy="96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415" name="Line 42"/>
            <p:cNvSpPr>
              <a:spLocks noChangeShapeType="1"/>
            </p:cNvSpPr>
            <p:nvPr/>
          </p:nvSpPr>
          <p:spPr bwMode="auto">
            <a:xfrm flipH="1">
              <a:off x="3696" y="1536"/>
              <a:ext cx="960" cy="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416" name="Line 43"/>
            <p:cNvSpPr>
              <a:spLocks noChangeShapeType="1"/>
            </p:cNvSpPr>
            <p:nvPr/>
          </p:nvSpPr>
          <p:spPr bwMode="auto">
            <a:xfrm>
              <a:off x="4656" y="1536"/>
              <a:ext cx="720" cy="72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417" name="Line 45"/>
            <p:cNvSpPr>
              <a:spLocks noChangeShapeType="1"/>
            </p:cNvSpPr>
            <p:nvPr/>
          </p:nvSpPr>
          <p:spPr bwMode="auto">
            <a:xfrm flipV="1">
              <a:off x="4656" y="816"/>
              <a:ext cx="720" cy="72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418" name="Line 48"/>
            <p:cNvSpPr>
              <a:spLocks noChangeShapeType="1"/>
            </p:cNvSpPr>
            <p:nvPr/>
          </p:nvSpPr>
          <p:spPr bwMode="auto">
            <a:xfrm flipH="1">
              <a:off x="3888" y="1536"/>
              <a:ext cx="768" cy="768"/>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419" name="Line 49"/>
            <p:cNvSpPr>
              <a:spLocks noChangeShapeType="1"/>
            </p:cNvSpPr>
            <p:nvPr/>
          </p:nvSpPr>
          <p:spPr bwMode="auto">
            <a:xfrm flipH="1" flipV="1">
              <a:off x="3936" y="816"/>
              <a:ext cx="720" cy="72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3" name="Group 72"/>
          <p:cNvGrpSpPr>
            <a:grpSpLocks/>
          </p:cNvGrpSpPr>
          <p:nvPr/>
        </p:nvGrpSpPr>
        <p:grpSpPr bwMode="auto">
          <a:xfrm>
            <a:off x="7848600" y="1563688"/>
            <a:ext cx="381000" cy="341312"/>
            <a:chOff x="4944" y="985"/>
            <a:chExt cx="240" cy="215"/>
          </a:xfrm>
        </p:grpSpPr>
        <p:sp>
          <p:nvSpPr>
            <p:cNvPr id="16409" name="Freeform 51"/>
            <p:cNvSpPr>
              <a:spLocks/>
            </p:cNvSpPr>
            <p:nvPr/>
          </p:nvSpPr>
          <p:spPr bwMode="auto">
            <a:xfrm>
              <a:off x="4944" y="985"/>
              <a:ext cx="240" cy="215"/>
            </a:xfrm>
            <a:custGeom>
              <a:avLst/>
              <a:gdLst>
                <a:gd name="T0" fmla="*/ 0 w 240"/>
                <a:gd name="T1" fmla="*/ 0 h 215"/>
                <a:gd name="T2" fmla="*/ 54 w 240"/>
                <a:gd name="T3" fmla="*/ 180 h 215"/>
                <a:gd name="T4" fmla="*/ 240 w 240"/>
                <a:gd name="T5" fmla="*/ 210 h 215"/>
                <a:gd name="T6" fmla="*/ 0 60000 65536"/>
                <a:gd name="T7" fmla="*/ 0 60000 65536"/>
                <a:gd name="T8" fmla="*/ 0 60000 65536"/>
                <a:gd name="T9" fmla="*/ 0 w 240"/>
                <a:gd name="T10" fmla="*/ 0 h 215"/>
                <a:gd name="T11" fmla="*/ 240 w 240"/>
                <a:gd name="T12" fmla="*/ 215 h 215"/>
              </a:gdLst>
              <a:ahLst/>
              <a:cxnLst>
                <a:cxn ang="T6">
                  <a:pos x="T0" y="T1"/>
                </a:cxn>
                <a:cxn ang="T7">
                  <a:pos x="T2" y="T3"/>
                </a:cxn>
                <a:cxn ang="T8">
                  <a:pos x="T4" y="T5"/>
                </a:cxn>
              </a:cxnLst>
              <a:rect l="T9" t="T10" r="T11" b="T12"/>
              <a:pathLst>
                <a:path w="240" h="215">
                  <a:moveTo>
                    <a:pt x="0" y="0"/>
                  </a:moveTo>
                  <a:cubicBezTo>
                    <a:pt x="9" y="29"/>
                    <a:pt x="14" y="145"/>
                    <a:pt x="54" y="180"/>
                  </a:cubicBezTo>
                  <a:cubicBezTo>
                    <a:pt x="94" y="215"/>
                    <a:pt x="201" y="204"/>
                    <a:pt x="240" y="210"/>
                  </a:cubicBezTo>
                </a:path>
              </a:pathLst>
            </a:cu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6410" name="Freeform 52"/>
            <p:cNvSpPr>
              <a:spLocks/>
            </p:cNvSpPr>
            <p:nvPr/>
          </p:nvSpPr>
          <p:spPr bwMode="auto">
            <a:xfrm>
              <a:off x="5001" y="1041"/>
              <a:ext cx="18" cy="117"/>
            </a:xfrm>
            <a:custGeom>
              <a:avLst/>
              <a:gdLst>
                <a:gd name="T0" fmla="*/ 18 w 18"/>
                <a:gd name="T1" fmla="*/ 0 h 117"/>
                <a:gd name="T2" fmla="*/ 0 w 18"/>
                <a:gd name="T3" fmla="*/ 117 h 117"/>
                <a:gd name="T4" fmla="*/ 0 60000 65536"/>
                <a:gd name="T5" fmla="*/ 0 60000 65536"/>
                <a:gd name="T6" fmla="*/ 0 w 18"/>
                <a:gd name="T7" fmla="*/ 0 h 117"/>
                <a:gd name="T8" fmla="*/ 18 w 18"/>
                <a:gd name="T9" fmla="*/ 117 h 117"/>
              </a:gdLst>
              <a:ahLst/>
              <a:cxnLst>
                <a:cxn ang="T4">
                  <a:pos x="T0" y="T1"/>
                </a:cxn>
                <a:cxn ang="T5">
                  <a:pos x="T2" y="T3"/>
                </a:cxn>
              </a:cxnLst>
              <a:rect l="T6" t="T7" r="T8" b="T9"/>
              <a:pathLst>
                <a:path w="18" h="117">
                  <a:moveTo>
                    <a:pt x="18" y="0"/>
                  </a:moveTo>
                  <a:lnTo>
                    <a:pt x="0" y="117"/>
                  </a:lnTo>
                </a:path>
              </a:pathLst>
            </a:cu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6411" name="Freeform 53"/>
            <p:cNvSpPr>
              <a:spLocks/>
            </p:cNvSpPr>
            <p:nvPr/>
          </p:nvSpPr>
          <p:spPr bwMode="auto">
            <a:xfrm>
              <a:off x="5097" y="1107"/>
              <a:ext cx="15" cy="93"/>
            </a:xfrm>
            <a:custGeom>
              <a:avLst/>
              <a:gdLst>
                <a:gd name="T0" fmla="*/ 15 w 15"/>
                <a:gd name="T1" fmla="*/ 0 h 93"/>
                <a:gd name="T2" fmla="*/ 0 w 15"/>
                <a:gd name="T3" fmla="*/ 93 h 93"/>
                <a:gd name="T4" fmla="*/ 0 60000 65536"/>
                <a:gd name="T5" fmla="*/ 0 60000 65536"/>
                <a:gd name="T6" fmla="*/ 0 w 15"/>
                <a:gd name="T7" fmla="*/ 0 h 93"/>
                <a:gd name="T8" fmla="*/ 15 w 15"/>
                <a:gd name="T9" fmla="*/ 93 h 93"/>
              </a:gdLst>
              <a:ahLst/>
              <a:cxnLst>
                <a:cxn ang="T4">
                  <a:pos x="T0" y="T1"/>
                </a:cxn>
                <a:cxn ang="T5">
                  <a:pos x="T2" y="T3"/>
                </a:cxn>
              </a:cxnLst>
              <a:rect l="T6" t="T7" r="T8" b="T9"/>
              <a:pathLst>
                <a:path w="15" h="93">
                  <a:moveTo>
                    <a:pt x="15" y="0"/>
                  </a:moveTo>
                  <a:lnTo>
                    <a:pt x="0" y="93"/>
                  </a:lnTo>
                </a:path>
              </a:pathLst>
            </a:cu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grpSp>
      <p:sp>
        <p:nvSpPr>
          <p:cNvPr id="20534" name="Freeform 54"/>
          <p:cNvSpPr>
            <a:spLocks/>
          </p:cNvSpPr>
          <p:nvPr/>
        </p:nvSpPr>
        <p:spPr bwMode="auto">
          <a:xfrm>
            <a:off x="8101013" y="1495425"/>
            <a:ext cx="238125" cy="238125"/>
          </a:xfrm>
          <a:custGeom>
            <a:avLst/>
            <a:gdLst>
              <a:gd name="T0" fmla="*/ 0 w 150"/>
              <a:gd name="T1" fmla="*/ 2147483647 h 150"/>
              <a:gd name="T2" fmla="*/ 2147483647 w 150"/>
              <a:gd name="T3" fmla="*/ 0 h 150"/>
              <a:gd name="T4" fmla="*/ 0 60000 65536"/>
              <a:gd name="T5" fmla="*/ 0 60000 65536"/>
              <a:gd name="T6" fmla="*/ 0 w 150"/>
              <a:gd name="T7" fmla="*/ 0 h 150"/>
              <a:gd name="T8" fmla="*/ 150 w 150"/>
              <a:gd name="T9" fmla="*/ 150 h 150"/>
            </a:gdLst>
            <a:ahLst/>
            <a:cxnLst>
              <a:cxn ang="T4">
                <a:pos x="T0" y="T1"/>
              </a:cxn>
              <a:cxn ang="T5">
                <a:pos x="T2" y="T3"/>
              </a:cxn>
            </a:cxnLst>
            <a:rect l="T6" t="T7" r="T8" b="T9"/>
            <a:pathLst>
              <a:path w="150" h="150">
                <a:moveTo>
                  <a:pt x="0" y="150"/>
                </a:moveTo>
                <a:lnTo>
                  <a:pt x="150" y="0"/>
                </a:lnTo>
              </a:path>
            </a:pathLst>
          </a:custGeom>
          <a:noFill/>
          <a:ln w="28575">
            <a:solidFill>
              <a:srgbClr val="CC33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graphicFrame>
        <p:nvGraphicFramePr>
          <p:cNvPr id="69634" name="Object 1026"/>
          <p:cNvGraphicFramePr>
            <a:graphicFrameLocks/>
          </p:cNvGraphicFramePr>
          <p:nvPr/>
        </p:nvGraphicFramePr>
        <p:xfrm>
          <a:off x="8216900" y="1524000"/>
          <a:ext cx="482600" cy="430213"/>
        </p:xfrm>
        <a:graphic>
          <a:graphicData uri="http://schemas.openxmlformats.org/presentationml/2006/ole">
            <mc:AlternateContent xmlns:mc="http://schemas.openxmlformats.org/markup-compatibility/2006">
              <mc:Choice xmlns:v="urn:schemas-microsoft-com:vml" Requires="v">
                <p:oleObj spid="_x0000_s16578" name="公式" r:id="rId8" imgW="381000" imgH="304710" progId="Equation.3">
                  <p:embed/>
                </p:oleObj>
              </mc:Choice>
              <mc:Fallback>
                <p:oleObj name="公式" r:id="rId8" imgW="381000" imgH="304710" progId="Equation.3">
                  <p:embed/>
                  <p:pic>
                    <p:nvPicPr>
                      <p:cNvPr id="0" name="Object 1026"/>
                      <p:cNvPicPr>
                        <a:picLocks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216900" y="1524000"/>
                        <a:ext cx="482600" cy="430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69635" name="Object 1027"/>
          <p:cNvGraphicFramePr>
            <a:graphicFrameLocks/>
          </p:cNvGraphicFramePr>
          <p:nvPr/>
        </p:nvGraphicFramePr>
        <p:xfrm>
          <a:off x="8382000" y="914400"/>
          <a:ext cx="457200" cy="419100"/>
        </p:xfrm>
        <a:graphic>
          <a:graphicData uri="http://schemas.openxmlformats.org/presentationml/2006/ole">
            <mc:AlternateContent xmlns:mc="http://schemas.openxmlformats.org/markup-compatibility/2006">
              <mc:Choice xmlns:v="urn:schemas-microsoft-com:vml" Requires="v">
                <p:oleObj spid="_x0000_s16579" name="Equation" r:id="rId10" imgW="228600" imgH="276346" progId="Equation.3">
                  <p:embed/>
                </p:oleObj>
              </mc:Choice>
              <mc:Fallback>
                <p:oleObj name="Equation" r:id="rId10" imgW="228600" imgH="276346" progId="Equation.3">
                  <p:embed/>
                  <p:pic>
                    <p:nvPicPr>
                      <p:cNvPr id="0" name="Object 1027"/>
                      <p:cNvPicPr>
                        <a:picLocks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382000" y="914400"/>
                        <a:ext cx="457200" cy="419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0537" name="Text Box 57"/>
          <p:cNvSpPr txBox="1">
            <a:spLocks noChangeArrowheads="1"/>
          </p:cNvSpPr>
          <p:nvPr/>
        </p:nvSpPr>
        <p:spPr bwMode="auto">
          <a:xfrm>
            <a:off x="7315200" y="2438400"/>
            <a:ext cx="3619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rPr>
              <a:t>q</a:t>
            </a:r>
          </a:p>
        </p:txBody>
      </p:sp>
      <p:sp>
        <p:nvSpPr>
          <p:cNvPr id="20538" name="Freeform 58"/>
          <p:cNvSpPr>
            <a:spLocks/>
          </p:cNvSpPr>
          <p:nvPr/>
        </p:nvSpPr>
        <p:spPr bwMode="auto">
          <a:xfrm>
            <a:off x="6424613" y="2209800"/>
            <a:ext cx="966787" cy="228600"/>
          </a:xfrm>
          <a:custGeom>
            <a:avLst/>
            <a:gdLst>
              <a:gd name="T0" fmla="*/ 2147483647 w 609"/>
              <a:gd name="T1" fmla="*/ 2147483647 h 144"/>
              <a:gd name="T2" fmla="*/ 0 w 609"/>
              <a:gd name="T3" fmla="*/ 0 h 144"/>
              <a:gd name="T4" fmla="*/ 0 60000 65536"/>
              <a:gd name="T5" fmla="*/ 0 60000 65536"/>
              <a:gd name="T6" fmla="*/ 0 w 609"/>
              <a:gd name="T7" fmla="*/ 0 h 144"/>
              <a:gd name="T8" fmla="*/ 609 w 609"/>
              <a:gd name="T9" fmla="*/ 144 h 144"/>
            </a:gdLst>
            <a:ahLst/>
            <a:cxnLst>
              <a:cxn ang="T4">
                <a:pos x="T0" y="T1"/>
              </a:cxn>
              <a:cxn ang="T5">
                <a:pos x="T2" y="T3"/>
              </a:cxn>
            </a:cxnLst>
            <a:rect l="T6" t="T7" r="T8" b="T9"/>
            <a:pathLst>
              <a:path w="609" h="144">
                <a:moveTo>
                  <a:pt x="609" y="144"/>
                </a:moveTo>
                <a:lnTo>
                  <a:pt x="0" y="0"/>
                </a:lnTo>
              </a:path>
            </a:pathLst>
          </a:cu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20539" name="Text Box 59"/>
          <p:cNvSpPr txBox="1">
            <a:spLocks noChangeArrowheads="1"/>
          </p:cNvSpPr>
          <p:nvPr/>
        </p:nvSpPr>
        <p:spPr bwMode="auto">
          <a:xfrm>
            <a:off x="6705600" y="1828800"/>
            <a:ext cx="322263"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rPr>
              <a:t>r</a:t>
            </a:r>
          </a:p>
        </p:txBody>
      </p:sp>
      <p:sp>
        <p:nvSpPr>
          <p:cNvPr id="20540" name="Text Box 60"/>
          <p:cNvSpPr txBox="1">
            <a:spLocks noChangeArrowheads="1"/>
          </p:cNvSpPr>
          <p:nvPr/>
        </p:nvSpPr>
        <p:spPr bwMode="auto">
          <a:xfrm>
            <a:off x="8229600" y="2743200"/>
            <a:ext cx="382588"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rgbClr val="FF9900"/>
                </a:solidFill>
              </a:rPr>
              <a:t>S</a:t>
            </a:r>
          </a:p>
        </p:txBody>
      </p:sp>
      <p:graphicFrame>
        <p:nvGraphicFramePr>
          <p:cNvPr id="69636" name="Object 1028"/>
          <p:cNvGraphicFramePr>
            <a:graphicFrameLocks noChangeAspect="1"/>
          </p:cNvGraphicFramePr>
          <p:nvPr/>
        </p:nvGraphicFramePr>
        <p:xfrm>
          <a:off x="425450" y="4489450"/>
          <a:ext cx="4397375" cy="1000125"/>
        </p:xfrm>
        <a:graphic>
          <a:graphicData uri="http://schemas.openxmlformats.org/presentationml/2006/ole">
            <mc:AlternateContent xmlns:mc="http://schemas.openxmlformats.org/markup-compatibility/2006">
              <mc:Choice xmlns:v="urn:schemas-microsoft-com:vml" Requires="v">
                <p:oleObj spid="_x0000_s16580" name="公式" r:id="rId12" imgW="4133985" imgH="885766" progId="Equation.3">
                  <p:embed/>
                </p:oleObj>
              </mc:Choice>
              <mc:Fallback>
                <p:oleObj name="公式" r:id="rId12" imgW="4133985" imgH="885766" progId="Equation.3">
                  <p:embed/>
                  <p:pic>
                    <p:nvPicPr>
                      <p:cNvPr id="0" name="Object 1028"/>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25450" y="4489450"/>
                        <a:ext cx="4397375"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69637" name="Object 1029"/>
          <p:cNvGraphicFramePr>
            <a:graphicFrameLocks noChangeAspect="1"/>
          </p:cNvGraphicFramePr>
          <p:nvPr/>
        </p:nvGraphicFramePr>
        <p:xfrm>
          <a:off x="1346200" y="1822450"/>
          <a:ext cx="2201863" cy="1011238"/>
        </p:xfrm>
        <a:graphic>
          <a:graphicData uri="http://schemas.openxmlformats.org/presentationml/2006/ole">
            <mc:AlternateContent xmlns:mc="http://schemas.openxmlformats.org/markup-compatibility/2006">
              <mc:Choice xmlns:v="urn:schemas-microsoft-com:vml" Requires="v">
                <p:oleObj spid="_x0000_s16581" name="公式" r:id="rId14" imgW="2038485" imgH="885766" progId="Equation.3">
                  <p:embed/>
                </p:oleObj>
              </mc:Choice>
              <mc:Fallback>
                <p:oleObj name="公式" r:id="rId14" imgW="2038485" imgH="885766" progId="Equation.3">
                  <p:embed/>
                  <p:pic>
                    <p:nvPicPr>
                      <p:cNvPr id="0" name="Object 1029"/>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346200" y="1822450"/>
                        <a:ext cx="2201863" cy="1011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0543" name="Text Box 63"/>
          <p:cNvSpPr txBox="1">
            <a:spLocks noChangeArrowheads="1"/>
          </p:cNvSpPr>
          <p:nvPr/>
        </p:nvSpPr>
        <p:spPr bwMode="auto">
          <a:xfrm>
            <a:off x="233363" y="0"/>
            <a:ext cx="18161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0"/>
              </a:spcBef>
              <a:buFontTx/>
              <a:buNone/>
            </a:pPr>
            <a:r>
              <a:rPr lang="zh-CN" altLang="en-US">
                <a:solidFill>
                  <a:schemeClr val="accent2"/>
                </a:solidFill>
              </a:rPr>
              <a:t>二、推导</a:t>
            </a:r>
          </a:p>
        </p:txBody>
      </p:sp>
      <p:sp>
        <p:nvSpPr>
          <p:cNvPr id="20545" name="Text Box 65"/>
          <p:cNvSpPr txBox="1">
            <a:spLocks noChangeArrowheads="1"/>
          </p:cNvSpPr>
          <p:nvPr/>
        </p:nvSpPr>
        <p:spPr bwMode="auto">
          <a:xfrm>
            <a:off x="152400" y="1524000"/>
            <a:ext cx="42513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半径为</a:t>
            </a:r>
            <a:r>
              <a:rPr lang="en-US" altLang="zh-CN" sz="2800" i="1">
                <a:solidFill>
                  <a:schemeClr val="accent2"/>
                </a:solidFill>
              </a:rPr>
              <a:t>r</a:t>
            </a:r>
            <a:r>
              <a:rPr lang="zh-CN" altLang="en-US" sz="2800">
                <a:solidFill>
                  <a:schemeClr val="accent2"/>
                </a:solidFill>
              </a:rPr>
              <a:t>的球面上的场强：</a:t>
            </a:r>
          </a:p>
        </p:txBody>
      </p:sp>
      <p:sp>
        <p:nvSpPr>
          <p:cNvPr id="20546" name="Rectangle 66"/>
          <p:cNvSpPr>
            <a:spLocks noChangeArrowheads="1"/>
          </p:cNvSpPr>
          <p:nvPr/>
        </p:nvSpPr>
        <p:spPr bwMode="auto">
          <a:xfrm>
            <a:off x="0" y="5334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0547" name="Text Box 67"/>
          <p:cNvSpPr txBox="1">
            <a:spLocks noChangeArrowheads="1"/>
          </p:cNvSpPr>
          <p:nvPr/>
        </p:nvSpPr>
        <p:spPr bwMode="auto">
          <a:xfrm>
            <a:off x="228600" y="2765425"/>
            <a:ext cx="37814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通过面元</a:t>
            </a:r>
            <a:r>
              <a:rPr lang="en-US" altLang="zh-CN" sz="2800">
                <a:solidFill>
                  <a:schemeClr val="accent2"/>
                </a:solidFill>
              </a:rPr>
              <a:t>d</a:t>
            </a:r>
            <a:r>
              <a:rPr lang="en-US" altLang="zh-CN" sz="2800" i="1">
                <a:solidFill>
                  <a:schemeClr val="accent2"/>
                </a:solidFill>
              </a:rPr>
              <a:t>S</a:t>
            </a:r>
            <a:r>
              <a:rPr lang="zh-CN" altLang="en-US" sz="2800">
                <a:solidFill>
                  <a:schemeClr val="accent2"/>
                </a:solidFill>
              </a:rPr>
              <a:t>的电通量：</a:t>
            </a:r>
          </a:p>
        </p:txBody>
      </p:sp>
      <p:sp>
        <p:nvSpPr>
          <p:cNvPr id="20548" name="Text Box 68"/>
          <p:cNvSpPr txBox="1">
            <a:spLocks noChangeArrowheads="1"/>
          </p:cNvSpPr>
          <p:nvPr/>
        </p:nvSpPr>
        <p:spPr bwMode="auto">
          <a:xfrm>
            <a:off x="228600" y="695325"/>
            <a:ext cx="5562600"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lnSpc>
                <a:spcPct val="75000"/>
              </a:lnSpc>
              <a:spcBef>
                <a:spcPct val="40000"/>
              </a:spcBef>
              <a:buFontTx/>
              <a:buNone/>
            </a:pPr>
            <a:r>
              <a:rPr lang="en-US" altLang="zh-CN" sz="2800">
                <a:solidFill>
                  <a:schemeClr val="accent2"/>
                </a:solidFill>
              </a:rPr>
              <a:t>1</a:t>
            </a:r>
            <a:r>
              <a:rPr lang="en-US" altLang="zh-CN" sz="2800">
                <a:solidFill>
                  <a:schemeClr val="accent2"/>
                </a:solidFill>
                <a:latin typeface="宋体" pitchFamily="2" charset="-122"/>
              </a:rPr>
              <a:t>.</a:t>
            </a:r>
            <a:r>
              <a:rPr lang="zh-CN" altLang="en-US" sz="2800">
                <a:solidFill>
                  <a:schemeClr val="accent2"/>
                </a:solidFill>
                <a:latin typeface="宋体" pitchFamily="2" charset="-122"/>
              </a:rPr>
              <a:t>只有一个点电荷且闭合曲面为以</a:t>
            </a:r>
          </a:p>
          <a:p>
            <a:pPr eaLnBrk="1" hangingPunct="1">
              <a:lnSpc>
                <a:spcPct val="75000"/>
              </a:lnSpc>
              <a:spcBef>
                <a:spcPct val="40000"/>
              </a:spcBef>
              <a:buFontTx/>
              <a:buNone/>
            </a:pPr>
            <a:r>
              <a:rPr lang="zh-CN" altLang="en-US" sz="2800">
                <a:solidFill>
                  <a:schemeClr val="accent2"/>
                </a:solidFill>
                <a:latin typeface="宋体" pitchFamily="2" charset="-122"/>
              </a:rPr>
              <a:t>  点电荷为球心的球面</a:t>
            </a:r>
            <a:r>
              <a:rPr lang="zh-CN" altLang="en-US" sz="2800">
                <a:solidFill>
                  <a:schemeClr val="accent2"/>
                </a:solidFill>
              </a:rPr>
              <a:t> </a:t>
            </a:r>
            <a:endParaRPr lang="en-US" altLang="zh-CN" sz="2800">
              <a:solidFill>
                <a:schemeClr val="accent2"/>
              </a:solidFill>
            </a:endParaRPr>
          </a:p>
        </p:txBody>
      </p:sp>
      <p:sp>
        <p:nvSpPr>
          <p:cNvPr id="20517" name="Oval 37"/>
          <p:cNvSpPr>
            <a:spLocks noChangeArrowheads="1"/>
          </p:cNvSpPr>
          <p:nvPr/>
        </p:nvSpPr>
        <p:spPr bwMode="auto">
          <a:xfrm>
            <a:off x="7315200" y="2362200"/>
            <a:ext cx="152400" cy="152400"/>
          </a:xfrm>
          <a:prstGeom prst="ellipse">
            <a:avLst/>
          </a:prstGeom>
          <a:solidFill>
            <a:srgbClr val="CC3300"/>
          </a:solidFill>
          <a:ln w="28575">
            <a:solidFill>
              <a:srgbClr val="CC3300"/>
            </a:solidFill>
            <a:round/>
            <a:headEnd/>
            <a:tailEnd/>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0"/>
              </a:spcBef>
              <a:buFontTx/>
              <a:buNone/>
            </a:pPr>
            <a:endParaRPr lang="en-US" altLang="zh-CN" sz="2800">
              <a:solidFill>
                <a:srgbClr val="CC3300"/>
              </a:solidFill>
            </a:endParaRPr>
          </a:p>
        </p:txBody>
      </p:sp>
      <p:sp>
        <p:nvSpPr>
          <p:cNvPr id="20550" name="Rectangle 70"/>
          <p:cNvSpPr>
            <a:spLocks noChangeArrowheads="1"/>
          </p:cNvSpPr>
          <p:nvPr/>
        </p:nvSpPr>
        <p:spPr bwMode="auto">
          <a:xfrm>
            <a:off x="7462838" y="3581400"/>
            <a:ext cx="1071562"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latin typeface="宋体" pitchFamily="2" charset="-122"/>
              </a:rPr>
              <a:t>电</a:t>
            </a:r>
            <a:r>
              <a:rPr lang="zh-CN" altLang="en-US" sz="2800">
                <a:solidFill>
                  <a:schemeClr val="accent2"/>
                </a:solidFill>
                <a:latin typeface="宋体" pitchFamily="2" charset="-122"/>
              </a:rPr>
              <a:t>场线</a:t>
            </a:r>
            <a:endParaRPr lang="zh-CN" altLang="en-US" sz="2800">
              <a:solidFill>
                <a:schemeClr val="accent2"/>
              </a:solidFill>
            </a:endParaRPr>
          </a:p>
        </p:txBody>
      </p:sp>
      <p:sp>
        <p:nvSpPr>
          <p:cNvPr id="20551" name="Text Box 71"/>
          <p:cNvSpPr txBox="1">
            <a:spLocks noChangeArrowheads="1"/>
          </p:cNvSpPr>
          <p:nvPr/>
        </p:nvSpPr>
        <p:spPr bwMode="auto">
          <a:xfrm>
            <a:off x="152400" y="3984625"/>
            <a:ext cx="35972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通过球面</a:t>
            </a:r>
            <a:r>
              <a:rPr lang="en-US" altLang="zh-CN" sz="2800" i="1">
                <a:solidFill>
                  <a:schemeClr val="accent2"/>
                </a:solidFill>
              </a:rPr>
              <a:t>S</a:t>
            </a:r>
            <a:r>
              <a:rPr lang="zh-CN" altLang="en-US" sz="2800">
                <a:solidFill>
                  <a:schemeClr val="accent2"/>
                </a:solidFill>
              </a:rPr>
              <a:t>的电通量：</a:t>
            </a: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5" fill="hold" grpId="0" nodeType="afterEffect">
                                  <p:stCondLst>
                                    <p:cond delay="0"/>
                                  </p:stCondLst>
                                  <p:childTnLst>
                                    <p:set>
                                      <p:cBhvr>
                                        <p:cTn id="6" dur="1" fill="hold">
                                          <p:stCondLst>
                                            <p:cond delay="0"/>
                                          </p:stCondLst>
                                        </p:cTn>
                                        <p:tgtEl>
                                          <p:spTgt spid="20543"/>
                                        </p:tgtEl>
                                        <p:attrNameLst>
                                          <p:attrName>style.visibility</p:attrName>
                                        </p:attrNameLst>
                                      </p:cBhvr>
                                      <p:to>
                                        <p:strVal val="visible"/>
                                      </p:to>
                                    </p:set>
                                    <p:animEffect transition="in" filter="blinds(vertical)">
                                      <p:cBhvr>
                                        <p:cTn id="7" dur="500"/>
                                        <p:tgtEl>
                                          <p:spTgt spid="20543"/>
                                        </p:tgtEl>
                                      </p:cBhvr>
                                    </p:animEffect>
                                  </p:childTnLst>
                                </p:cTn>
                              </p:par>
                            </p:childTnLst>
                          </p:cTn>
                        </p:par>
                        <p:par>
                          <p:cTn id="8" fill="hold" nodeType="afterGroup">
                            <p:stCondLst>
                              <p:cond delay="500"/>
                            </p:stCondLst>
                            <p:childTnLst>
                              <p:par>
                                <p:cTn id="9" presetID="18" presetClass="entr" presetSubtype="3" fill="hold" grpId="0" nodeType="afterEffect">
                                  <p:stCondLst>
                                    <p:cond delay="0"/>
                                  </p:stCondLst>
                                  <p:childTnLst>
                                    <p:set>
                                      <p:cBhvr>
                                        <p:cTn id="10" dur="1" fill="hold">
                                          <p:stCondLst>
                                            <p:cond delay="0"/>
                                          </p:stCondLst>
                                        </p:cTn>
                                        <p:tgtEl>
                                          <p:spTgt spid="20546"/>
                                        </p:tgtEl>
                                        <p:attrNameLst>
                                          <p:attrName>style.visibility</p:attrName>
                                        </p:attrNameLst>
                                      </p:cBhvr>
                                      <p:to>
                                        <p:strVal val="visible"/>
                                      </p:to>
                                    </p:set>
                                    <p:animEffect transition="in" filter="strips(upRight)">
                                      <p:cBhvr>
                                        <p:cTn id="11" dur="500"/>
                                        <p:tgtEl>
                                          <p:spTgt spid="20546"/>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20548"/>
                                        </p:tgtEl>
                                        <p:attrNameLst>
                                          <p:attrName>style.visibility</p:attrName>
                                        </p:attrNameLst>
                                      </p:cBhvr>
                                      <p:to>
                                        <p:strVal val="visible"/>
                                      </p:to>
                                    </p:set>
                                    <p:animEffect transition="in" filter="wipe(left)">
                                      <p:cBhvr>
                                        <p:cTn id="16" dur="500"/>
                                        <p:tgtEl>
                                          <p:spTgt spid="20548"/>
                                        </p:tgtEl>
                                      </p:cBhvr>
                                    </p:animEffect>
                                  </p:childTnLst>
                                </p:cTn>
                              </p:par>
                            </p:childTnLst>
                          </p:cTn>
                        </p:par>
                        <p:par>
                          <p:cTn id="17" fill="hold" nodeType="afterGroup">
                            <p:stCondLst>
                              <p:cond delay="500"/>
                            </p:stCondLst>
                            <p:childTnLst>
                              <p:par>
                                <p:cTn id="18" presetID="23" presetClass="entr" presetSubtype="16" fill="hold" grpId="0" nodeType="afterEffect">
                                  <p:stCondLst>
                                    <p:cond delay="0"/>
                                  </p:stCondLst>
                                  <p:childTnLst>
                                    <p:set>
                                      <p:cBhvr>
                                        <p:cTn id="19" dur="1" fill="hold">
                                          <p:stCondLst>
                                            <p:cond delay="0"/>
                                          </p:stCondLst>
                                        </p:cTn>
                                        <p:tgtEl>
                                          <p:spTgt spid="20517"/>
                                        </p:tgtEl>
                                        <p:attrNameLst>
                                          <p:attrName>style.visibility</p:attrName>
                                        </p:attrNameLst>
                                      </p:cBhvr>
                                      <p:to>
                                        <p:strVal val="visible"/>
                                      </p:to>
                                    </p:set>
                                    <p:anim calcmode="lin" valueType="num">
                                      <p:cBhvr>
                                        <p:cTn id="20" dur="500" fill="hold"/>
                                        <p:tgtEl>
                                          <p:spTgt spid="20517"/>
                                        </p:tgtEl>
                                        <p:attrNameLst>
                                          <p:attrName>ppt_w</p:attrName>
                                        </p:attrNameLst>
                                      </p:cBhvr>
                                      <p:tavLst>
                                        <p:tav tm="0">
                                          <p:val>
                                            <p:fltVal val="0"/>
                                          </p:val>
                                        </p:tav>
                                        <p:tav tm="100000">
                                          <p:val>
                                            <p:strVal val="#ppt_w"/>
                                          </p:val>
                                        </p:tav>
                                      </p:tavLst>
                                    </p:anim>
                                    <p:anim calcmode="lin" valueType="num">
                                      <p:cBhvr>
                                        <p:cTn id="21" dur="500" fill="hold"/>
                                        <p:tgtEl>
                                          <p:spTgt spid="20517"/>
                                        </p:tgtEl>
                                        <p:attrNameLst>
                                          <p:attrName>ppt_h</p:attrName>
                                        </p:attrNameLst>
                                      </p:cBhvr>
                                      <p:tavLst>
                                        <p:tav tm="0">
                                          <p:val>
                                            <p:fltVal val="0"/>
                                          </p:val>
                                        </p:tav>
                                        <p:tav tm="100000">
                                          <p:val>
                                            <p:strVal val="#ppt_h"/>
                                          </p:val>
                                        </p:tav>
                                      </p:tavLst>
                                    </p:anim>
                                  </p:childTnLst>
                                </p:cTn>
                              </p:par>
                            </p:childTnLst>
                          </p:cTn>
                        </p:par>
                        <p:par>
                          <p:cTn id="22" fill="hold" nodeType="afterGroup">
                            <p:stCondLst>
                              <p:cond delay="1000"/>
                            </p:stCondLst>
                            <p:childTnLst>
                              <p:par>
                                <p:cTn id="23" presetID="22" presetClass="entr" presetSubtype="1" fill="hold" grpId="0" nodeType="afterEffect">
                                  <p:stCondLst>
                                    <p:cond delay="0"/>
                                  </p:stCondLst>
                                  <p:childTnLst>
                                    <p:set>
                                      <p:cBhvr>
                                        <p:cTn id="24" dur="1" fill="hold">
                                          <p:stCondLst>
                                            <p:cond delay="0"/>
                                          </p:stCondLst>
                                        </p:cTn>
                                        <p:tgtEl>
                                          <p:spTgt spid="20537"/>
                                        </p:tgtEl>
                                        <p:attrNameLst>
                                          <p:attrName>style.visibility</p:attrName>
                                        </p:attrNameLst>
                                      </p:cBhvr>
                                      <p:to>
                                        <p:strVal val="visible"/>
                                      </p:to>
                                    </p:set>
                                    <p:animEffect transition="in" filter="wipe(up)">
                                      <p:cBhvr>
                                        <p:cTn id="25" dur="500"/>
                                        <p:tgtEl>
                                          <p:spTgt spid="20537"/>
                                        </p:tgtEl>
                                      </p:cBhvr>
                                    </p:animEffect>
                                  </p:childTnLst>
                                </p:cTn>
                              </p:par>
                            </p:childTnLst>
                          </p:cTn>
                        </p:par>
                        <p:par>
                          <p:cTn id="26" fill="hold" nodeType="afterGroup">
                            <p:stCondLst>
                              <p:cond delay="1500"/>
                            </p:stCondLst>
                            <p:childTnLst>
                              <p:par>
                                <p:cTn id="27" presetID="23" presetClass="entr" presetSubtype="16" fill="hold" grpId="0" nodeType="afterEffect">
                                  <p:stCondLst>
                                    <p:cond delay="0"/>
                                  </p:stCondLst>
                                  <p:childTnLst>
                                    <p:set>
                                      <p:cBhvr>
                                        <p:cTn id="28" dur="1" fill="hold">
                                          <p:stCondLst>
                                            <p:cond delay="0"/>
                                          </p:stCondLst>
                                        </p:cTn>
                                        <p:tgtEl>
                                          <p:spTgt spid="20518"/>
                                        </p:tgtEl>
                                        <p:attrNameLst>
                                          <p:attrName>style.visibility</p:attrName>
                                        </p:attrNameLst>
                                      </p:cBhvr>
                                      <p:to>
                                        <p:strVal val="visible"/>
                                      </p:to>
                                    </p:set>
                                    <p:anim calcmode="lin" valueType="num">
                                      <p:cBhvr>
                                        <p:cTn id="29" dur="500" fill="hold"/>
                                        <p:tgtEl>
                                          <p:spTgt spid="20518"/>
                                        </p:tgtEl>
                                        <p:attrNameLst>
                                          <p:attrName>ppt_w</p:attrName>
                                        </p:attrNameLst>
                                      </p:cBhvr>
                                      <p:tavLst>
                                        <p:tav tm="0">
                                          <p:val>
                                            <p:fltVal val="0"/>
                                          </p:val>
                                        </p:tav>
                                        <p:tav tm="100000">
                                          <p:val>
                                            <p:strVal val="#ppt_w"/>
                                          </p:val>
                                        </p:tav>
                                      </p:tavLst>
                                    </p:anim>
                                    <p:anim calcmode="lin" valueType="num">
                                      <p:cBhvr>
                                        <p:cTn id="30" dur="500" fill="hold"/>
                                        <p:tgtEl>
                                          <p:spTgt spid="20518"/>
                                        </p:tgtEl>
                                        <p:attrNameLst>
                                          <p:attrName>ppt_h</p:attrName>
                                        </p:attrNameLst>
                                      </p:cBhvr>
                                      <p:tavLst>
                                        <p:tav tm="0">
                                          <p:val>
                                            <p:fltVal val="0"/>
                                          </p:val>
                                        </p:tav>
                                        <p:tav tm="100000">
                                          <p:val>
                                            <p:strVal val="#ppt_h"/>
                                          </p:val>
                                        </p:tav>
                                      </p:tavLst>
                                    </p:anim>
                                  </p:childTnLst>
                                </p:cTn>
                              </p:par>
                            </p:childTnLst>
                          </p:cTn>
                        </p:par>
                        <p:par>
                          <p:cTn id="31" fill="hold" nodeType="afterGroup">
                            <p:stCondLst>
                              <p:cond delay="2000"/>
                            </p:stCondLst>
                            <p:childTnLst>
                              <p:par>
                                <p:cTn id="32" presetID="22" presetClass="entr" presetSubtype="1" fill="hold" grpId="0" nodeType="afterEffect">
                                  <p:stCondLst>
                                    <p:cond delay="0"/>
                                  </p:stCondLst>
                                  <p:childTnLst>
                                    <p:set>
                                      <p:cBhvr>
                                        <p:cTn id="33" dur="1" fill="hold">
                                          <p:stCondLst>
                                            <p:cond delay="0"/>
                                          </p:stCondLst>
                                        </p:cTn>
                                        <p:tgtEl>
                                          <p:spTgt spid="20540"/>
                                        </p:tgtEl>
                                        <p:attrNameLst>
                                          <p:attrName>style.visibility</p:attrName>
                                        </p:attrNameLst>
                                      </p:cBhvr>
                                      <p:to>
                                        <p:strVal val="visible"/>
                                      </p:to>
                                    </p:set>
                                    <p:animEffect transition="in" filter="wipe(up)">
                                      <p:cBhvr>
                                        <p:cTn id="34" dur="500"/>
                                        <p:tgtEl>
                                          <p:spTgt spid="20540"/>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20545"/>
                                        </p:tgtEl>
                                        <p:attrNameLst>
                                          <p:attrName>style.visibility</p:attrName>
                                        </p:attrNameLst>
                                      </p:cBhvr>
                                      <p:to>
                                        <p:strVal val="visible"/>
                                      </p:to>
                                    </p:set>
                                    <p:animEffect transition="in" filter="wipe(left)">
                                      <p:cBhvr>
                                        <p:cTn id="39" dur="500"/>
                                        <p:tgtEl>
                                          <p:spTgt spid="20545"/>
                                        </p:tgtEl>
                                      </p:cBhvr>
                                    </p:animEffect>
                                  </p:childTnLst>
                                </p:cTn>
                              </p:par>
                            </p:childTnLst>
                          </p:cTn>
                        </p:par>
                        <p:par>
                          <p:cTn id="40" fill="hold" nodeType="afterGroup">
                            <p:stCondLst>
                              <p:cond delay="500"/>
                            </p:stCondLst>
                            <p:childTnLst>
                              <p:par>
                                <p:cTn id="41" presetID="22" presetClass="entr" presetSubtype="2" fill="hold" grpId="0" nodeType="afterEffect">
                                  <p:stCondLst>
                                    <p:cond delay="0"/>
                                  </p:stCondLst>
                                  <p:childTnLst>
                                    <p:set>
                                      <p:cBhvr>
                                        <p:cTn id="42" dur="1" fill="hold">
                                          <p:stCondLst>
                                            <p:cond delay="0"/>
                                          </p:stCondLst>
                                        </p:cTn>
                                        <p:tgtEl>
                                          <p:spTgt spid="20538"/>
                                        </p:tgtEl>
                                        <p:attrNameLst>
                                          <p:attrName>style.visibility</p:attrName>
                                        </p:attrNameLst>
                                      </p:cBhvr>
                                      <p:to>
                                        <p:strVal val="visible"/>
                                      </p:to>
                                    </p:set>
                                    <p:animEffect transition="in" filter="wipe(right)">
                                      <p:cBhvr>
                                        <p:cTn id="43" dur="500"/>
                                        <p:tgtEl>
                                          <p:spTgt spid="20538"/>
                                        </p:tgtEl>
                                      </p:cBhvr>
                                    </p:animEffect>
                                  </p:childTnLst>
                                </p:cTn>
                              </p:par>
                            </p:childTnLst>
                          </p:cTn>
                        </p:par>
                        <p:par>
                          <p:cTn id="44" fill="hold" nodeType="afterGroup">
                            <p:stCondLst>
                              <p:cond delay="1000"/>
                            </p:stCondLst>
                            <p:childTnLst>
                              <p:par>
                                <p:cTn id="45" presetID="22" presetClass="entr" presetSubtype="1" fill="hold" grpId="0" nodeType="afterEffect">
                                  <p:stCondLst>
                                    <p:cond delay="0"/>
                                  </p:stCondLst>
                                  <p:childTnLst>
                                    <p:set>
                                      <p:cBhvr>
                                        <p:cTn id="46" dur="1" fill="hold">
                                          <p:stCondLst>
                                            <p:cond delay="0"/>
                                          </p:stCondLst>
                                        </p:cTn>
                                        <p:tgtEl>
                                          <p:spTgt spid="20539"/>
                                        </p:tgtEl>
                                        <p:attrNameLst>
                                          <p:attrName>style.visibility</p:attrName>
                                        </p:attrNameLst>
                                      </p:cBhvr>
                                      <p:to>
                                        <p:strVal val="visible"/>
                                      </p:to>
                                    </p:set>
                                    <p:animEffect transition="in" filter="wipe(up)">
                                      <p:cBhvr>
                                        <p:cTn id="47" dur="500"/>
                                        <p:tgtEl>
                                          <p:spTgt spid="20539"/>
                                        </p:tgtEl>
                                      </p:cBhvr>
                                    </p:animEffect>
                                  </p:childTnLst>
                                </p:cTn>
                              </p:par>
                            </p:childTnLst>
                          </p:cTn>
                        </p:par>
                        <p:par>
                          <p:cTn id="48" fill="hold" nodeType="afterGroup">
                            <p:stCondLst>
                              <p:cond delay="1500"/>
                            </p:stCondLst>
                            <p:childTnLst>
                              <p:par>
                                <p:cTn id="49" presetID="23" presetClass="entr" presetSubtype="16" fill="hold" nodeType="afterEffect">
                                  <p:stCondLst>
                                    <p:cond delay="0"/>
                                  </p:stCondLst>
                                  <p:childTnLst>
                                    <p:set>
                                      <p:cBhvr>
                                        <p:cTn id="50" dur="1" fill="hold">
                                          <p:stCondLst>
                                            <p:cond delay="0"/>
                                          </p:stCondLst>
                                        </p:cTn>
                                        <p:tgtEl>
                                          <p:spTgt spid="2"/>
                                        </p:tgtEl>
                                        <p:attrNameLst>
                                          <p:attrName>style.visibility</p:attrName>
                                        </p:attrNameLst>
                                      </p:cBhvr>
                                      <p:to>
                                        <p:strVal val="visible"/>
                                      </p:to>
                                    </p:set>
                                    <p:anim calcmode="lin" valueType="num">
                                      <p:cBhvr>
                                        <p:cTn id="51" dur="500" fill="hold"/>
                                        <p:tgtEl>
                                          <p:spTgt spid="2"/>
                                        </p:tgtEl>
                                        <p:attrNameLst>
                                          <p:attrName>ppt_w</p:attrName>
                                        </p:attrNameLst>
                                      </p:cBhvr>
                                      <p:tavLst>
                                        <p:tav tm="0">
                                          <p:val>
                                            <p:fltVal val="0"/>
                                          </p:val>
                                        </p:tav>
                                        <p:tav tm="100000">
                                          <p:val>
                                            <p:strVal val="#ppt_w"/>
                                          </p:val>
                                        </p:tav>
                                      </p:tavLst>
                                    </p:anim>
                                    <p:anim calcmode="lin" valueType="num">
                                      <p:cBhvr>
                                        <p:cTn id="52" dur="500" fill="hold"/>
                                        <p:tgtEl>
                                          <p:spTgt spid="2"/>
                                        </p:tgtEl>
                                        <p:attrNameLst>
                                          <p:attrName>ppt_h</p:attrName>
                                        </p:attrNameLst>
                                      </p:cBhvr>
                                      <p:tavLst>
                                        <p:tav tm="0">
                                          <p:val>
                                            <p:fltVal val="0"/>
                                          </p:val>
                                        </p:tav>
                                        <p:tav tm="100000">
                                          <p:val>
                                            <p:strVal val="#ppt_h"/>
                                          </p:val>
                                        </p:tav>
                                      </p:tavLst>
                                    </p:anim>
                                  </p:childTnLst>
                                </p:cTn>
                              </p:par>
                            </p:childTnLst>
                          </p:cTn>
                        </p:par>
                        <p:par>
                          <p:cTn id="53" fill="hold" nodeType="afterGroup">
                            <p:stCondLst>
                              <p:cond delay="2000"/>
                            </p:stCondLst>
                            <p:childTnLst>
                              <p:par>
                                <p:cTn id="54" presetID="22" presetClass="entr" presetSubtype="8" fill="hold" grpId="0" nodeType="afterEffect">
                                  <p:stCondLst>
                                    <p:cond delay="0"/>
                                  </p:stCondLst>
                                  <p:childTnLst>
                                    <p:set>
                                      <p:cBhvr>
                                        <p:cTn id="55" dur="1" fill="hold">
                                          <p:stCondLst>
                                            <p:cond delay="0"/>
                                          </p:stCondLst>
                                        </p:cTn>
                                        <p:tgtEl>
                                          <p:spTgt spid="20550"/>
                                        </p:tgtEl>
                                        <p:attrNameLst>
                                          <p:attrName>style.visibility</p:attrName>
                                        </p:attrNameLst>
                                      </p:cBhvr>
                                      <p:to>
                                        <p:strVal val="visible"/>
                                      </p:to>
                                    </p:set>
                                    <p:animEffect transition="in" filter="wipe(left)">
                                      <p:cBhvr>
                                        <p:cTn id="56" dur="500"/>
                                        <p:tgtEl>
                                          <p:spTgt spid="20550"/>
                                        </p:tgtEl>
                                      </p:cBhvr>
                                    </p:animEffect>
                                  </p:childTnLst>
                                </p:cTn>
                              </p:par>
                            </p:childTnLst>
                          </p:cTn>
                        </p:par>
                        <p:par>
                          <p:cTn id="57" fill="hold" nodeType="afterGroup">
                            <p:stCondLst>
                              <p:cond delay="2500"/>
                            </p:stCondLst>
                            <p:childTnLst>
                              <p:par>
                                <p:cTn id="58" presetID="22" presetClass="entr" presetSubtype="8" fill="hold" nodeType="afterEffect">
                                  <p:stCondLst>
                                    <p:cond delay="0"/>
                                  </p:stCondLst>
                                  <p:childTnLst>
                                    <p:set>
                                      <p:cBhvr>
                                        <p:cTn id="59" dur="1" fill="hold">
                                          <p:stCondLst>
                                            <p:cond delay="0"/>
                                          </p:stCondLst>
                                        </p:cTn>
                                        <p:tgtEl>
                                          <p:spTgt spid="69635"/>
                                        </p:tgtEl>
                                        <p:attrNameLst>
                                          <p:attrName>style.visibility</p:attrName>
                                        </p:attrNameLst>
                                      </p:cBhvr>
                                      <p:to>
                                        <p:strVal val="visible"/>
                                      </p:to>
                                    </p:set>
                                    <p:animEffect transition="in" filter="wipe(left)">
                                      <p:cBhvr>
                                        <p:cTn id="60" dur="500"/>
                                        <p:tgtEl>
                                          <p:spTgt spid="69635"/>
                                        </p:tgtEl>
                                      </p:cBhvr>
                                    </p:animEffect>
                                  </p:childTnLst>
                                  <p:subTnLst>
                                    <p:audio>
                                      <p:cMediaNode>
                                        <p:cTn display="0" masterRel="sameClick">
                                          <p:stCondLst>
                                            <p:cond evt="begin" delay="0">
                                              <p:tn val="58"/>
                                            </p:cond>
                                          </p:stCondLst>
                                          <p:endCondLst>
                                            <p:cond evt="onStopAudio" delay="0">
                                              <p:tgtEl>
                                                <p:sldTgt/>
                                              </p:tgtEl>
                                            </p:cond>
                                          </p:endCondLst>
                                        </p:cTn>
                                        <p:tgtEl>
                                          <p:sndTgt r:embed="rId3" name="Whoosh"/>
                                        </p:tgtEl>
                                      </p:cMediaNode>
                                    </p:audio>
                                  </p:subTnLst>
                                </p:cTn>
                              </p:par>
                            </p:childTnLst>
                          </p:cTn>
                        </p:par>
                      </p:childTnLst>
                    </p:cTn>
                  </p:par>
                  <p:par>
                    <p:cTn id="61" fill="hold" nodeType="clickPar">
                      <p:stCondLst>
                        <p:cond delay="indefinite"/>
                      </p:stCondLst>
                      <p:childTnLst>
                        <p:par>
                          <p:cTn id="62" fill="hold" nodeType="withGroup">
                            <p:stCondLst>
                              <p:cond delay="0"/>
                            </p:stCondLst>
                            <p:childTnLst>
                              <p:par>
                                <p:cTn id="63" presetID="22" presetClass="entr" presetSubtype="8" fill="hold" nodeType="clickEffect">
                                  <p:stCondLst>
                                    <p:cond delay="0"/>
                                  </p:stCondLst>
                                  <p:childTnLst>
                                    <p:set>
                                      <p:cBhvr>
                                        <p:cTn id="64" dur="1" fill="hold">
                                          <p:stCondLst>
                                            <p:cond delay="0"/>
                                          </p:stCondLst>
                                        </p:cTn>
                                        <p:tgtEl>
                                          <p:spTgt spid="69637"/>
                                        </p:tgtEl>
                                        <p:attrNameLst>
                                          <p:attrName>style.visibility</p:attrName>
                                        </p:attrNameLst>
                                      </p:cBhvr>
                                      <p:to>
                                        <p:strVal val="visible"/>
                                      </p:to>
                                    </p:set>
                                    <p:animEffect transition="in" filter="wipe(left)">
                                      <p:cBhvr>
                                        <p:cTn id="65" dur="500"/>
                                        <p:tgtEl>
                                          <p:spTgt spid="69637"/>
                                        </p:tgtEl>
                                      </p:cBhvr>
                                    </p:animEffect>
                                  </p:childTnLst>
                                </p:cTn>
                              </p:par>
                            </p:childTnLst>
                          </p:cTn>
                        </p:par>
                      </p:childTnLst>
                    </p:cTn>
                  </p:par>
                  <p:par>
                    <p:cTn id="66" fill="hold" nodeType="clickPar">
                      <p:stCondLst>
                        <p:cond delay="indefinite"/>
                      </p:stCondLst>
                      <p:childTnLst>
                        <p:par>
                          <p:cTn id="67" fill="hold" nodeType="withGroup">
                            <p:stCondLst>
                              <p:cond delay="0"/>
                            </p:stCondLst>
                            <p:childTnLst>
                              <p:par>
                                <p:cTn id="68" presetID="22" presetClass="entr" presetSubtype="1" fill="hold" nodeType="clickEffect">
                                  <p:stCondLst>
                                    <p:cond delay="0"/>
                                  </p:stCondLst>
                                  <p:childTnLst>
                                    <p:set>
                                      <p:cBhvr>
                                        <p:cTn id="69" dur="1" fill="hold">
                                          <p:stCondLst>
                                            <p:cond delay="0"/>
                                          </p:stCondLst>
                                        </p:cTn>
                                        <p:tgtEl>
                                          <p:spTgt spid="3"/>
                                        </p:tgtEl>
                                        <p:attrNameLst>
                                          <p:attrName>style.visibility</p:attrName>
                                        </p:attrNameLst>
                                      </p:cBhvr>
                                      <p:to>
                                        <p:strVal val="visible"/>
                                      </p:to>
                                    </p:set>
                                    <p:animEffect transition="in" filter="wipe(up)">
                                      <p:cBhvr>
                                        <p:cTn id="70" dur="500"/>
                                        <p:tgtEl>
                                          <p:spTgt spid="3"/>
                                        </p:tgtEl>
                                      </p:cBhvr>
                                    </p:animEffect>
                                  </p:childTnLst>
                                </p:cTn>
                              </p:par>
                            </p:childTnLst>
                          </p:cTn>
                        </p:par>
                        <p:par>
                          <p:cTn id="71" fill="hold" nodeType="afterGroup">
                            <p:stCondLst>
                              <p:cond delay="500"/>
                            </p:stCondLst>
                            <p:childTnLst>
                              <p:par>
                                <p:cTn id="72" presetID="22" presetClass="entr" presetSubtype="8" fill="hold" grpId="0" nodeType="afterEffect">
                                  <p:stCondLst>
                                    <p:cond delay="0"/>
                                  </p:stCondLst>
                                  <p:childTnLst>
                                    <p:set>
                                      <p:cBhvr>
                                        <p:cTn id="73" dur="1" fill="hold">
                                          <p:stCondLst>
                                            <p:cond delay="0"/>
                                          </p:stCondLst>
                                        </p:cTn>
                                        <p:tgtEl>
                                          <p:spTgt spid="20534"/>
                                        </p:tgtEl>
                                        <p:attrNameLst>
                                          <p:attrName>style.visibility</p:attrName>
                                        </p:attrNameLst>
                                      </p:cBhvr>
                                      <p:to>
                                        <p:strVal val="visible"/>
                                      </p:to>
                                    </p:set>
                                    <p:animEffect transition="in" filter="wipe(left)">
                                      <p:cBhvr>
                                        <p:cTn id="74" dur="500"/>
                                        <p:tgtEl>
                                          <p:spTgt spid="20534"/>
                                        </p:tgtEl>
                                      </p:cBhvr>
                                    </p:animEffect>
                                  </p:childTnLst>
                                </p:cTn>
                              </p:par>
                            </p:childTnLst>
                          </p:cTn>
                        </p:par>
                        <p:par>
                          <p:cTn id="75" fill="hold" nodeType="afterGroup">
                            <p:stCondLst>
                              <p:cond delay="1000"/>
                            </p:stCondLst>
                            <p:childTnLst>
                              <p:par>
                                <p:cTn id="76" presetID="4" presetClass="entr" presetSubtype="32" fill="hold" nodeType="afterEffect">
                                  <p:stCondLst>
                                    <p:cond delay="0"/>
                                  </p:stCondLst>
                                  <p:childTnLst>
                                    <p:set>
                                      <p:cBhvr>
                                        <p:cTn id="77" dur="1" fill="hold">
                                          <p:stCondLst>
                                            <p:cond delay="0"/>
                                          </p:stCondLst>
                                        </p:cTn>
                                        <p:tgtEl>
                                          <p:spTgt spid="69634"/>
                                        </p:tgtEl>
                                        <p:attrNameLst>
                                          <p:attrName>style.visibility</p:attrName>
                                        </p:attrNameLst>
                                      </p:cBhvr>
                                      <p:to>
                                        <p:strVal val="visible"/>
                                      </p:to>
                                    </p:set>
                                    <p:animEffect transition="in" filter="box(out)">
                                      <p:cBhvr>
                                        <p:cTn id="78" dur="500"/>
                                        <p:tgtEl>
                                          <p:spTgt spid="69634"/>
                                        </p:tgtEl>
                                      </p:cBhvr>
                                    </p:animEffect>
                                  </p:childTnLst>
                                </p:cTn>
                              </p:par>
                            </p:childTnLst>
                          </p:cTn>
                        </p:par>
                      </p:childTnLst>
                    </p:cTn>
                  </p:par>
                  <p:par>
                    <p:cTn id="79" fill="hold" nodeType="clickPar">
                      <p:stCondLst>
                        <p:cond delay="indefinite"/>
                      </p:stCondLst>
                      <p:childTnLst>
                        <p:par>
                          <p:cTn id="80" fill="hold" nodeType="withGroup">
                            <p:stCondLst>
                              <p:cond delay="0"/>
                            </p:stCondLst>
                            <p:childTnLst>
                              <p:par>
                                <p:cTn id="81" presetID="22" presetClass="entr" presetSubtype="8" fill="hold" grpId="0" nodeType="clickEffect">
                                  <p:stCondLst>
                                    <p:cond delay="0"/>
                                  </p:stCondLst>
                                  <p:childTnLst>
                                    <p:set>
                                      <p:cBhvr>
                                        <p:cTn id="82" dur="1" fill="hold">
                                          <p:stCondLst>
                                            <p:cond delay="0"/>
                                          </p:stCondLst>
                                        </p:cTn>
                                        <p:tgtEl>
                                          <p:spTgt spid="20547"/>
                                        </p:tgtEl>
                                        <p:attrNameLst>
                                          <p:attrName>style.visibility</p:attrName>
                                        </p:attrNameLst>
                                      </p:cBhvr>
                                      <p:to>
                                        <p:strVal val="visible"/>
                                      </p:to>
                                    </p:set>
                                    <p:animEffect transition="in" filter="wipe(left)">
                                      <p:cBhvr>
                                        <p:cTn id="83" dur="500"/>
                                        <p:tgtEl>
                                          <p:spTgt spid="20547"/>
                                        </p:tgtEl>
                                      </p:cBhvr>
                                    </p:animEffect>
                                  </p:childTnLst>
                                </p:cTn>
                              </p:par>
                            </p:childTnLst>
                          </p:cTn>
                        </p:par>
                      </p:childTnLst>
                    </p:cTn>
                  </p:par>
                  <p:par>
                    <p:cTn id="84" fill="hold" nodeType="clickPar">
                      <p:stCondLst>
                        <p:cond delay="indefinite"/>
                      </p:stCondLst>
                      <p:childTnLst>
                        <p:par>
                          <p:cTn id="85" fill="hold" nodeType="withGroup">
                            <p:stCondLst>
                              <p:cond delay="0"/>
                            </p:stCondLst>
                            <p:childTnLst>
                              <p:par>
                                <p:cTn id="86" presetID="4" presetClass="entr" presetSubtype="32" fill="hold" nodeType="clickEffect">
                                  <p:stCondLst>
                                    <p:cond delay="0"/>
                                  </p:stCondLst>
                                  <p:childTnLst>
                                    <p:set>
                                      <p:cBhvr>
                                        <p:cTn id="87" dur="1" fill="hold">
                                          <p:stCondLst>
                                            <p:cond delay="0"/>
                                          </p:stCondLst>
                                        </p:cTn>
                                        <p:tgtEl>
                                          <p:spTgt spid="69632"/>
                                        </p:tgtEl>
                                        <p:attrNameLst>
                                          <p:attrName>style.visibility</p:attrName>
                                        </p:attrNameLst>
                                      </p:cBhvr>
                                      <p:to>
                                        <p:strVal val="visible"/>
                                      </p:to>
                                    </p:set>
                                    <p:animEffect transition="in" filter="box(out)">
                                      <p:cBhvr>
                                        <p:cTn id="88" dur="500"/>
                                        <p:tgtEl>
                                          <p:spTgt spid="69632"/>
                                        </p:tgtEl>
                                      </p:cBhvr>
                                    </p:animEffect>
                                  </p:childTnLst>
                                </p:cTn>
                              </p:par>
                            </p:childTnLst>
                          </p:cTn>
                        </p:par>
                      </p:childTnLst>
                    </p:cTn>
                  </p:par>
                  <p:par>
                    <p:cTn id="89" fill="hold" nodeType="clickPar">
                      <p:stCondLst>
                        <p:cond delay="indefinite"/>
                      </p:stCondLst>
                      <p:childTnLst>
                        <p:par>
                          <p:cTn id="90" fill="hold" nodeType="withGroup">
                            <p:stCondLst>
                              <p:cond delay="0"/>
                            </p:stCondLst>
                            <p:childTnLst>
                              <p:par>
                                <p:cTn id="91" presetID="22" presetClass="entr" presetSubtype="8" fill="hold" grpId="0" nodeType="clickEffect">
                                  <p:stCondLst>
                                    <p:cond delay="0"/>
                                  </p:stCondLst>
                                  <p:childTnLst>
                                    <p:set>
                                      <p:cBhvr>
                                        <p:cTn id="92" dur="1" fill="hold">
                                          <p:stCondLst>
                                            <p:cond delay="0"/>
                                          </p:stCondLst>
                                        </p:cTn>
                                        <p:tgtEl>
                                          <p:spTgt spid="20551"/>
                                        </p:tgtEl>
                                        <p:attrNameLst>
                                          <p:attrName>style.visibility</p:attrName>
                                        </p:attrNameLst>
                                      </p:cBhvr>
                                      <p:to>
                                        <p:strVal val="visible"/>
                                      </p:to>
                                    </p:set>
                                    <p:animEffect transition="in" filter="wipe(left)">
                                      <p:cBhvr>
                                        <p:cTn id="93" dur="500"/>
                                        <p:tgtEl>
                                          <p:spTgt spid="20551"/>
                                        </p:tgtEl>
                                      </p:cBhvr>
                                    </p:animEffect>
                                  </p:childTnLst>
                                </p:cTn>
                              </p:par>
                            </p:childTnLst>
                          </p:cTn>
                        </p:par>
                      </p:childTnLst>
                    </p:cTn>
                  </p:par>
                  <p:par>
                    <p:cTn id="94" fill="hold" nodeType="clickPar">
                      <p:stCondLst>
                        <p:cond delay="indefinite"/>
                      </p:stCondLst>
                      <p:childTnLst>
                        <p:par>
                          <p:cTn id="95" fill="hold" nodeType="withGroup">
                            <p:stCondLst>
                              <p:cond delay="0"/>
                            </p:stCondLst>
                            <p:childTnLst>
                              <p:par>
                                <p:cTn id="96" presetID="3" presetClass="entr" presetSubtype="5" fill="hold" nodeType="clickEffect">
                                  <p:stCondLst>
                                    <p:cond delay="0"/>
                                  </p:stCondLst>
                                  <p:childTnLst>
                                    <p:set>
                                      <p:cBhvr>
                                        <p:cTn id="97" dur="1" fill="hold">
                                          <p:stCondLst>
                                            <p:cond delay="0"/>
                                          </p:stCondLst>
                                        </p:cTn>
                                        <p:tgtEl>
                                          <p:spTgt spid="69636"/>
                                        </p:tgtEl>
                                        <p:attrNameLst>
                                          <p:attrName>style.visibility</p:attrName>
                                        </p:attrNameLst>
                                      </p:cBhvr>
                                      <p:to>
                                        <p:strVal val="visible"/>
                                      </p:to>
                                    </p:set>
                                    <p:animEffect transition="in" filter="blinds(vertical)">
                                      <p:cBhvr>
                                        <p:cTn id="98" dur="500"/>
                                        <p:tgtEl>
                                          <p:spTgt spid="69636"/>
                                        </p:tgtEl>
                                      </p:cBhvr>
                                    </p:animEffect>
                                  </p:childTnLst>
                                </p:cTn>
                              </p:par>
                            </p:childTnLst>
                          </p:cTn>
                        </p:par>
                      </p:childTnLst>
                    </p:cTn>
                  </p:par>
                  <p:par>
                    <p:cTn id="99" fill="hold" nodeType="clickPar">
                      <p:stCondLst>
                        <p:cond delay="indefinite"/>
                      </p:stCondLst>
                      <p:childTnLst>
                        <p:par>
                          <p:cTn id="100" fill="hold" nodeType="withGroup">
                            <p:stCondLst>
                              <p:cond delay="0"/>
                            </p:stCondLst>
                            <p:childTnLst>
                              <p:par>
                                <p:cTn id="101" presetID="3" presetClass="entr" presetSubtype="5" fill="hold" nodeType="clickEffect">
                                  <p:stCondLst>
                                    <p:cond delay="0"/>
                                  </p:stCondLst>
                                  <p:childTnLst>
                                    <p:set>
                                      <p:cBhvr>
                                        <p:cTn id="102" dur="1" fill="hold">
                                          <p:stCondLst>
                                            <p:cond delay="0"/>
                                          </p:stCondLst>
                                        </p:cTn>
                                        <p:tgtEl>
                                          <p:spTgt spid="69633"/>
                                        </p:tgtEl>
                                        <p:attrNameLst>
                                          <p:attrName>style.visibility</p:attrName>
                                        </p:attrNameLst>
                                      </p:cBhvr>
                                      <p:to>
                                        <p:strVal val="visible"/>
                                      </p:to>
                                    </p:set>
                                    <p:animEffect transition="in" filter="blinds(vertical)">
                                      <p:cBhvr>
                                        <p:cTn id="103" dur="500"/>
                                        <p:tgtEl>
                                          <p:spTgt spid="69633"/>
                                        </p:tgtEl>
                                      </p:cBhvr>
                                    </p:animEffect>
                                  </p:childTnLst>
                                </p:cTn>
                              </p:par>
                            </p:childTnLst>
                          </p:cTn>
                        </p:par>
                      </p:childTnLst>
                    </p:cTn>
                  </p:par>
                  <p:par>
                    <p:cTn id="104" fill="hold" nodeType="clickPar">
                      <p:stCondLst>
                        <p:cond delay="indefinite"/>
                      </p:stCondLst>
                      <p:childTnLst>
                        <p:par>
                          <p:cTn id="105" fill="hold" nodeType="withGroup">
                            <p:stCondLst>
                              <p:cond delay="0"/>
                            </p:stCondLst>
                            <p:childTnLst>
                              <p:par>
                                <p:cTn id="106" presetID="23" presetClass="entr" presetSubtype="16" fill="hold" grpId="0" nodeType="clickEffect">
                                  <p:stCondLst>
                                    <p:cond delay="0"/>
                                  </p:stCondLst>
                                  <p:childTnLst>
                                    <p:set>
                                      <p:cBhvr>
                                        <p:cTn id="107" dur="1" fill="hold">
                                          <p:stCondLst>
                                            <p:cond delay="0"/>
                                          </p:stCondLst>
                                        </p:cTn>
                                        <p:tgtEl>
                                          <p:spTgt spid="20516"/>
                                        </p:tgtEl>
                                        <p:attrNameLst>
                                          <p:attrName>style.visibility</p:attrName>
                                        </p:attrNameLst>
                                      </p:cBhvr>
                                      <p:to>
                                        <p:strVal val="visible"/>
                                      </p:to>
                                    </p:set>
                                    <p:anim calcmode="lin" valueType="num">
                                      <p:cBhvr>
                                        <p:cTn id="108" dur="500" fill="hold"/>
                                        <p:tgtEl>
                                          <p:spTgt spid="20516"/>
                                        </p:tgtEl>
                                        <p:attrNameLst>
                                          <p:attrName>ppt_w</p:attrName>
                                        </p:attrNameLst>
                                      </p:cBhvr>
                                      <p:tavLst>
                                        <p:tav tm="0">
                                          <p:val>
                                            <p:fltVal val="0"/>
                                          </p:val>
                                        </p:tav>
                                        <p:tav tm="100000">
                                          <p:val>
                                            <p:strVal val="#ppt_w"/>
                                          </p:val>
                                        </p:tav>
                                      </p:tavLst>
                                    </p:anim>
                                    <p:anim calcmode="lin" valueType="num">
                                      <p:cBhvr>
                                        <p:cTn id="109" dur="500" fill="hold"/>
                                        <p:tgtEl>
                                          <p:spTgt spid="2051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16" grpId="0" autoUpdateAnimBg="0"/>
      <p:bldP spid="20518" grpId="0" animBg="1"/>
      <p:bldP spid="20534" grpId="0" animBg="1"/>
      <p:bldP spid="20537" grpId="0" autoUpdateAnimBg="0"/>
      <p:bldP spid="20538" grpId="0" animBg="1"/>
      <p:bldP spid="20539" grpId="0" autoUpdateAnimBg="0"/>
      <p:bldP spid="20540" grpId="0" autoUpdateAnimBg="0"/>
      <p:bldP spid="20543" grpId="0" autoUpdateAnimBg="0"/>
      <p:bldP spid="20545" grpId="0" autoUpdateAnimBg="0"/>
      <p:bldP spid="20546" grpId="0" animBg="1"/>
      <p:bldP spid="20547" grpId="0" autoUpdateAnimBg="0"/>
      <p:bldP spid="20548" grpId="0" autoUpdateAnimBg="0"/>
      <p:bldP spid="20517" grpId="0" animBg="1" autoUpdateAnimBg="0"/>
      <p:bldP spid="20550" grpId="0" autoUpdateAnimBg="0"/>
      <p:bldP spid="20551" grpId="0"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Text Box 3"/>
          <p:cNvSpPr txBox="1">
            <a:spLocks noChangeArrowheads="1"/>
          </p:cNvSpPr>
          <p:nvPr/>
        </p:nvSpPr>
        <p:spPr bwMode="auto">
          <a:xfrm>
            <a:off x="250825" y="115888"/>
            <a:ext cx="625475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2. </a:t>
            </a:r>
            <a:r>
              <a:rPr lang="zh-CN" altLang="en-US" sz="2800">
                <a:solidFill>
                  <a:schemeClr val="accent2"/>
                </a:solidFill>
                <a:latin typeface="宋体" pitchFamily="2" charset="-122"/>
              </a:rPr>
              <a:t>曲面为任意闭合面且点电荷在曲面内</a:t>
            </a:r>
            <a:endParaRPr lang="en-US" altLang="zh-CN" sz="2800">
              <a:solidFill>
                <a:schemeClr val="accent2"/>
              </a:solidFill>
            </a:endParaRPr>
          </a:p>
        </p:txBody>
      </p:sp>
      <p:grpSp>
        <p:nvGrpSpPr>
          <p:cNvPr id="2" name="Group 70"/>
          <p:cNvGrpSpPr>
            <a:grpSpLocks/>
          </p:cNvGrpSpPr>
          <p:nvPr/>
        </p:nvGrpSpPr>
        <p:grpSpPr bwMode="auto">
          <a:xfrm>
            <a:off x="6045200" y="609600"/>
            <a:ext cx="2895600" cy="2514600"/>
            <a:chOff x="3600" y="384"/>
            <a:chExt cx="1824" cy="1584"/>
          </a:xfrm>
        </p:grpSpPr>
        <p:grpSp>
          <p:nvGrpSpPr>
            <p:cNvPr id="17436" name="Group 26"/>
            <p:cNvGrpSpPr>
              <a:grpSpLocks/>
            </p:cNvGrpSpPr>
            <p:nvPr/>
          </p:nvGrpSpPr>
          <p:grpSpPr bwMode="auto">
            <a:xfrm>
              <a:off x="3600" y="1125"/>
              <a:ext cx="1824" cy="72"/>
              <a:chOff x="2762" y="1758"/>
              <a:chExt cx="2217" cy="91"/>
            </a:xfrm>
          </p:grpSpPr>
          <p:sp>
            <p:nvSpPr>
              <p:cNvPr id="17449" name="Line 23"/>
              <p:cNvSpPr>
                <a:spLocks noChangeShapeType="1"/>
              </p:cNvSpPr>
              <p:nvPr/>
            </p:nvSpPr>
            <p:spPr bwMode="auto">
              <a:xfrm>
                <a:off x="2811" y="1803"/>
                <a:ext cx="2118" cy="1"/>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450" name="Freeform 24"/>
              <p:cNvSpPr>
                <a:spLocks/>
              </p:cNvSpPr>
              <p:nvPr/>
            </p:nvSpPr>
            <p:spPr bwMode="auto">
              <a:xfrm>
                <a:off x="2762" y="1758"/>
                <a:ext cx="59" cy="87"/>
              </a:xfrm>
              <a:custGeom>
                <a:avLst/>
                <a:gdLst>
                  <a:gd name="T0" fmla="*/ 59 w 59"/>
                  <a:gd name="T1" fmla="*/ 0 h 87"/>
                  <a:gd name="T2" fmla="*/ 0 w 59"/>
                  <a:gd name="T3" fmla="*/ 45 h 87"/>
                  <a:gd name="T4" fmla="*/ 59 w 59"/>
                  <a:gd name="T5" fmla="*/ 87 h 87"/>
                  <a:gd name="T6" fmla="*/ 59 w 59"/>
                  <a:gd name="T7" fmla="*/ 0 h 87"/>
                  <a:gd name="T8" fmla="*/ 0 60000 65536"/>
                  <a:gd name="T9" fmla="*/ 0 60000 65536"/>
                  <a:gd name="T10" fmla="*/ 0 60000 65536"/>
                  <a:gd name="T11" fmla="*/ 0 60000 65536"/>
                  <a:gd name="T12" fmla="*/ 0 w 59"/>
                  <a:gd name="T13" fmla="*/ 0 h 87"/>
                  <a:gd name="T14" fmla="*/ 59 w 59"/>
                  <a:gd name="T15" fmla="*/ 87 h 87"/>
                </a:gdLst>
                <a:ahLst/>
                <a:cxnLst>
                  <a:cxn ang="T8">
                    <a:pos x="T0" y="T1"/>
                  </a:cxn>
                  <a:cxn ang="T9">
                    <a:pos x="T2" y="T3"/>
                  </a:cxn>
                  <a:cxn ang="T10">
                    <a:pos x="T4" y="T5"/>
                  </a:cxn>
                  <a:cxn ang="T11">
                    <a:pos x="T6" y="T7"/>
                  </a:cxn>
                </a:cxnLst>
                <a:rect l="T12" t="T13" r="T14" b="T15"/>
                <a:pathLst>
                  <a:path w="59" h="87">
                    <a:moveTo>
                      <a:pt x="59" y="0"/>
                    </a:moveTo>
                    <a:lnTo>
                      <a:pt x="0" y="45"/>
                    </a:lnTo>
                    <a:lnTo>
                      <a:pt x="59" y="87"/>
                    </a:lnTo>
                    <a:lnTo>
                      <a:pt x="59" y="0"/>
                    </a:lnTo>
                    <a:close/>
                  </a:path>
                </a:pathLst>
              </a:custGeom>
              <a:solidFill>
                <a:srgbClr val="800080"/>
              </a:solidFill>
              <a:ln w="28575">
                <a:solidFill>
                  <a:schemeClr val="accent2"/>
                </a:solidFill>
                <a:round/>
                <a:headEnd/>
                <a:tailEnd/>
              </a:ln>
            </p:spPr>
            <p:txBody>
              <a:bodyPr/>
              <a:lstStyle/>
              <a:p>
                <a:endParaRPr lang="zh-CN" altLang="en-US"/>
              </a:p>
            </p:txBody>
          </p:sp>
          <p:sp>
            <p:nvSpPr>
              <p:cNvPr id="17451" name="Freeform 25"/>
              <p:cNvSpPr>
                <a:spLocks/>
              </p:cNvSpPr>
              <p:nvPr/>
            </p:nvSpPr>
            <p:spPr bwMode="auto">
              <a:xfrm>
                <a:off x="4919" y="1762"/>
                <a:ext cx="60" cy="87"/>
              </a:xfrm>
              <a:custGeom>
                <a:avLst/>
                <a:gdLst>
                  <a:gd name="T0" fmla="*/ 0 w 60"/>
                  <a:gd name="T1" fmla="*/ 87 h 87"/>
                  <a:gd name="T2" fmla="*/ 60 w 60"/>
                  <a:gd name="T3" fmla="*/ 41 h 87"/>
                  <a:gd name="T4" fmla="*/ 0 w 60"/>
                  <a:gd name="T5" fmla="*/ 0 h 87"/>
                  <a:gd name="T6" fmla="*/ 0 w 60"/>
                  <a:gd name="T7" fmla="*/ 87 h 87"/>
                  <a:gd name="T8" fmla="*/ 0 60000 65536"/>
                  <a:gd name="T9" fmla="*/ 0 60000 65536"/>
                  <a:gd name="T10" fmla="*/ 0 60000 65536"/>
                  <a:gd name="T11" fmla="*/ 0 60000 65536"/>
                  <a:gd name="T12" fmla="*/ 0 w 60"/>
                  <a:gd name="T13" fmla="*/ 0 h 87"/>
                  <a:gd name="T14" fmla="*/ 60 w 60"/>
                  <a:gd name="T15" fmla="*/ 87 h 87"/>
                </a:gdLst>
                <a:ahLst/>
                <a:cxnLst>
                  <a:cxn ang="T8">
                    <a:pos x="T0" y="T1"/>
                  </a:cxn>
                  <a:cxn ang="T9">
                    <a:pos x="T2" y="T3"/>
                  </a:cxn>
                  <a:cxn ang="T10">
                    <a:pos x="T4" y="T5"/>
                  </a:cxn>
                  <a:cxn ang="T11">
                    <a:pos x="T6" y="T7"/>
                  </a:cxn>
                </a:cxnLst>
                <a:rect l="T12" t="T13" r="T14" b="T15"/>
                <a:pathLst>
                  <a:path w="60" h="87">
                    <a:moveTo>
                      <a:pt x="0" y="87"/>
                    </a:moveTo>
                    <a:lnTo>
                      <a:pt x="60" y="41"/>
                    </a:lnTo>
                    <a:lnTo>
                      <a:pt x="0" y="0"/>
                    </a:lnTo>
                    <a:lnTo>
                      <a:pt x="0" y="87"/>
                    </a:lnTo>
                    <a:close/>
                  </a:path>
                </a:pathLst>
              </a:custGeom>
              <a:solidFill>
                <a:srgbClr val="800080"/>
              </a:solidFill>
              <a:ln w="28575">
                <a:solidFill>
                  <a:schemeClr val="accent2"/>
                </a:solidFill>
                <a:round/>
                <a:headEnd/>
                <a:tailEnd/>
              </a:ln>
            </p:spPr>
            <p:txBody>
              <a:bodyPr/>
              <a:lstStyle/>
              <a:p>
                <a:endParaRPr lang="zh-CN" altLang="en-US"/>
              </a:p>
            </p:txBody>
          </p:sp>
        </p:grpSp>
        <p:grpSp>
          <p:nvGrpSpPr>
            <p:cNvPr id="17437" name="Group 30"/>
            <p:cNvGrpSpPr>
              <a:grpSpLocks/>
            </p:cNvGrpSpPr>
            <p:nvPr/>
          </p:nvGrpSpPr>
          <p:grpSpPr bwMode="auto">
            <a:xfrm>
              <a:off x="4476" y="384"/>
              <a:ext cx="81" cy="1584"/>
              <a:chOff x="3826" y="821"/>
              <a:chExt cx="99" cy="2002"/>
            </a:xfrm>
          </p:grpSpPr>
          <p:sp>
            <p:nvSpPr>
              <p:cNvPr id="17446" name="Line 27"/>
              <p:cNvSpPr>
                <a:spLocks noChangeShapeType="1"/>
              </p:cNvSpPr>
              <p:nvPr/>
            </p:nvSpPr>
            <p:spPr bwMode="auto">
              <a:xfrm>
                <a:off x="3875" y="866"/>
                <a:ext cx="1" cy="1911"/>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447" name="Freeform 28"/>
              <p:cNvSpPr>
                <a:spLocks/>
              </p:cNvSpPr>
              <p:nvPr/>
            </p:nvSpPr>
            <p:spPr bwMode="auto">
              <a:xfrm>
                <a:off x="3831" y="821"/>
                <a:ext cx="94" cy="54"/>
              </a:xfrm>
              <a:custGeom>
                <a:avLst/>
                <a:gdLst>
                  <a:gd name="T0" fmla="*/ 94 w 94"/>
                  <a:gd name="T1" fmla="*/ 54 h 54"/>
                  <a:gd name="T2" fmla="*/ 44 w 94"/>
                  <a:gd name="T3" fmla="*/ 0 h 54"/>
                  <a:gd name="T4" fmla="*/ 0 w 94"/>
                  <a:gd name="T5" fmla="*/ 54 h 54"/>
                  <a:gd name="T6" fmla="*/ 94 w 94"/>
                  <a:gd name="T7" fmla="*/ 54 h 54"/>
                  <a:gd name="T8" fmla="*/ 0 60000 65536"/>
                  <a:gd name="T9" fmla="*/ 0 60000 65536"/>
                  <a:gd name="T10" fmla="*/ 0 60000 65536"/>
                  <a:gd name="T11" fmla="*/ 0 60000 65536"/>
                  <a:gd name="T12" fmla="*/ 0 w 94"/>
                  <a:gd name="T13" fmla="*/ 0 h 54"/>
                  <a:gd name="T14" fmla="*/ 94 w 94"/>
                  <a:gd name="T15" fmla="*/ 54 h 54"/>
                </a:gdLst>
                <a:ahLst/>
                <a:cxnLst>
                  <a:cxn ang="T8">
                    <a:pos x="T0" y="T1"/>
                  </a:cxn>
                  <a:cxn ang="T9">
                    <a:pos x="T2" y="T3"/>
                  </a:cxn>
                  <a:cxn ang="T10">
                    <a:pos x="T4" y="T5"/>
                  </a:cxn>
                  <a:cxn ang="T11">
                    <a:pos x="T6" y="T7"/>
                  </a:cxn>
                </a:cxnLst>
                <a:rect l="T12" t="T13" r="T14" b="T15"/>
                <a:pathLst>
                  <a:path w="94" h="54">
                    <a:moveTo>
                      <a:pt x="94" y="54"/>
                    </a:moveTo>
                    <a:lnTo>
                      <a:pt x="44" y="0"/>
                    </a:lnTo>
                    <a:lnTo>
                      <a:pt x="0" y="54"/>
                    </a:lnTo>
                    <a:lnTo>
                      <a:pt x="94" y="54"/>
                    </a:lnTo>
                    <a:close/>
                  </a:path>
                </a:pathLst>
              </a:custGeom>
              <a:solidFill>
                <a:srgbClr val="800080"/>
              </a:solidFill>
              <a:ln w="28575">
                <a:solidFill>
                  <a:schemeClr val="accent2"/>
                </a:solidFill>
                <a:round/>
                <a:headEnd/>
                <a:tailEnd/>
              </a:ln>
            </p:spPr>
            <p:txBody>
              <a:bodyPr/>
              <a:lstStyle/>
              <a:p>
                <a:endParaRPr lang="zh-CN" altLang="en-US"/>
              </a:p>
            </p:txBody>
          </p:sp>
          <p:sp>
            <p:nvSpPr>
              <p:cNvPr id="17448" name="Freeform 29"/>
              <p:cNvSpPr>
                <a:spLocks/>
              </p:cNvSpPr>
              <p:nvPr/>
            </p:nvSpPr>
            <p:spPr bwMode="auto">
              <a:xfrm>
                <a:off x="3826" y="2768"/>
                <a:ext cx="94" cy="55"/>
              </a:xfrm>
              <a:custGeom>
                <a:avLst/>
                <a:gdLst>
                  <a:gd name="T0" fmla="*/ 0 w 94"/>
                  <a:gd name="T1" fmla="*/ 0 h 55"/>
                  <a:gd name="T2" fmla="*/ 49 w 94"/>
                  <a:gd name="T3" fmla="*/ 55 h 55"/>
                  <a:gd name="T4" fmla="*/ 94 w 94"/>
                  <a:gd name="T5" fmla="*/ 0 h 55"/>
                  <a:gd name="T6" fmla="*/ 0 w 94"/>
                  <a:gd name="T7" fmla="*/ 0 h 55"/>
                  <a:gd name="T8" fmla="*/ 0 60000 65536"/>
                  <a:gd name="T9" fmla="*/ 0 60000 65536"/>
                  <a:gd name="T10" fmla="*/ 0 60000 65536"/>
                  <a:gd name="T11" fmla="*/ 0 60000 65536"/>
                  <a:gd name="T12" fmla="*/ 0 w 94"/>
                  <a:gd name="T13" fmla="*/ 0 h 55"/>
                  <a:gd name="T14" fmla="*/ 94 w 94"/>
                  <a:gd name="T15" fmla="*/ 55 h 55"/>
                </a:gdLst>
                <a:ahLst/>
                <a:cxnLst>
                  <a:cxn ang="T8">
                    <a:pos x="T0" y="T1"/>
                  </a:cxn>
                  <a:cxn ang="T9">
                    <a:pos x="T2" y="T3"/>
                  </a:cxn>
                  <a:cxn ang="T10">
                    <a:pos x="T4" y="T5"/>
                  </a:cxn>
                  <a:cxn ang="T11">
                    <a:pos x="T6" y="T7"/>
                  </a:cxn>
                </a:cxnLst>
                <a:rect l="T12" t="T13" r="T14" b="T15"/>
                <a:pathLst>
                  <a:path w="94" h="55">
                    <a:moveTo>
                      <a:pt x="0" y="0"/>
                    </a:moveTo>
                    <a:lnTo>
                      <a:pt x="49" y="55"/>
                    </a:lnTo>
                    <a:lnTo>
                      <a:pt x="94" y="0"/>
                    </a:lnTo>
                    <a:lnTo>
                      <a:pt x="0" y="0"/>
                    </a:lnTo>
                    <a:close/>
                  </a:path>
                </a:pathLst>
              </a:custGeom>
              <a:solidFill>
                <a:srgbClr val="800080"/>
              </a:solidFill>
              <a:ln w="28575">
                <a:solidFill>
                  <a:schemeClr val="accent2"/>
                </a:solidFill>
                <a:round/>
                <a:headEnd/>
                <a:tailEnd/>
              </a:ln>
            </p:spPr>
            <p:txBody>
              <a:bodyPr/>
              <a:lstStyle/>
              <a:p>
                <a:endParaRPr lang="zh-CN" altLang="en-US"/>
              </a:p>
            </p:txBody>
          </p:sp>
        </p:grpSp>
        <p:grpSp>
          <p:nvGrpSpPr>
            <p:cNvPr id="17438" name="Group 34"/>
            <p:cNvGrpSpPr>
              <a:grpSpLocks/>
            </p:cNvGrpSpPr>
            <p:nvPr/>
          </p:nvGrpSpPr>
          <p:grpSpPr bwMode="auto">
            <a:xfrm>
              <a:off x="3885" y="528"/>
              <a:ext cx="1282" cy="1230"/>
              <a:chOff x="3108" y="1003"/>
              <a:chExt cx="1559" cy="1555"/>
            </a:xfrm>
          </p:grpSpPr>
          <p:sp>
            <p:nvSpPr>
              <p:cNvPr id="17443" name="Line 31"/>
              <p:cNvSpPr>
                <a:spLocks noChangeShapeType="1"/>
              </p:cNvSpPr>
              <p:nvPr/>
            </p:nvSpPr>
            <p:spPr bwMode="auto">
              <a:xfrm flipV="1">
                <a:off x="3138" y="1035"/>
                <a:ext cx="1499" cy="1491"/>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444" name="Freeform 32"/>
              <p:cNvSpPr>
                <a:spLocks/>
              </p:cNvSpPr>
              <p:nvPr/>
            </p:nvSpPr>
            <p:spPr bwMode="auto">
              <a:xfrm>
                <a:off x="3108" y="2485"/>
                <a:ext cx="75" cy="73"/>
              </a:xfrm>
              <a:custGeom>
                <a:avLst/>
                <a:gdLst>
                  <a:gd name="T0" fmla="*/ 0 w 75"/>
                  <a:gd name="T1" fmla="*/ 0 h 73"/>
                  <a:gd name="T2" fmla="*/ 0 w 75"/>
                  <a:gd name="T3" fmla="*/ 73 h 73"/>
                  <a:gd name="T4" fmla="*/ 75 w 75"/>
                  <a:gd name="T5" fmla="*/ 59 h 73"/>
                  <a:gd name="T6" fmla="*/ 0 w 75"/>
                  <a:gd name="T7" fmla="*/ 0 h 73"/>
                  <a:gd name="T8" fmla="*/ 0 60000 65536"/>
                  <a:gd name="T9" fmla="*/ 0 60000 65536"/>
                  <a:gd name="T10" fmla="*/ 0 60000 65536"/>
                  <a:gd name="T11" fmla="*/ 0 60000 65536"/>
                  <a:gd name="T12" fmla="*/ 0 w 75"/>
                  <a:gd name="T13" fmla="*/ 0 h 73"/>
                  <a:gd name="T14" fmla="*/ 75 w 75"/>
                  <a:gd name="T15" fmla="*/ 73 h 73"/>
                </a:gdLst>
                <a:ahLst/>
                <a:cxnLst>
                  <a:cxn ang="T8">
                    <a:pos x="T0" y="T1"/>
                  </a:cxn>
                  <a:cxn ang="T9">
                    <a:pos x="T2" y="T3"/>
                  </a:cxn>
                  <a:cxn ang="T10">
                    <a:pos x="T4" y="T5"/>
                  </a:cxn>
                  <a:cxn ang="T11">
                    <a:pos x="T6" y="T7"/>
                  </a:cxn>
                </a:cxnLst>
                <a:rect l="T12" t="T13" r="T14" b="T15"/>
                <a:pathLst>
                  <a:path w="75" h="73">
                    <a:moveTo>
                      <a:pt x="0" y="0"/>
                    </a:moveTo>
                    <a:lnTo>
                      <a:pt x="0" y="73"/>
                    </a:lnTo>
                    <a:lnTo>
                      <a:pt x="75" y="59"/>
                    </a:lnTo>
                    <a:lnTo>
                      <a:pt x="0" y="0"/>
                    </a:lnTo>
                    <a:close/>
                  </a:path>
                </a:pathLst>
              </a:custGeom>
              <a:solidFill>
                <a:srgbClr val="800080"/>
              </a:solidFill>
              <a:ln w="28575">
                <a:solidFill>
                  <a:schemeClr val="accent2"/>
                </a:solidFill>
                <a:round/>
                <a:headEnd/>
                <a:tailEnd/>
              </a:ln>
            </p:spPr>
            <p:txBody>
              <a:bodyPr/>
              <a:lstStyle/>
              <a:p>
                <a:endParaRPr lang="zh-CN" altLang="en-US"/>
              </a:p>
            </p:txBody>
          </p:sp>
          <p:sp>
            <p:nvSpPr>
              <p:cNvPr id="17445" name="Freeform 33"/>
              <p:cNvSpPr>
                <a:spLocks/>
              </p:cNvSpPr>
              <p:nvPr/>
            </p:nvSpPr>
            <p:spPr bwMode="auto">
              <a:xfrm>
                <a:off x="4593" y="1003"/>
                <a:ext cx="74" cy="74"/>
              </a:xfrm>
              <a:custGeom>
                <a:avLst/>
                <a:gdLst>
                  <a:gd name="T0" fmla="*/ 74 w 74"/>
                  <a:gd name="T1" fmla="*/ 74 h 74"/>
                  <a:gd name="T2" fmla="*/ 74 w 74"/>
                  <a:gd name="T3" fmla="*/ 0 h 74"/>
                  <a:gd name="T4" fmla="*/ 0 w 74"/>
                  <a:gd name="T5" fmla="*/ 14 h 74"/>
                  <a:gd name="T6" fmla="*/ 74 w 74"/>
                  <a:gd name="T7" fmla="*/ 74 h 74"/>
                  <a:gd name="T8" fmla="*/ 0 60000 65536"/>
                  <a:gd name="T9" fmla="*/ 0 60000 65536"/>
                  <a:gd name="T10" fmla="*/ 0 60000 65536"/>
                  <a:gd name="T11" fmla="*/ 0 60000 65536"/>
                  <a:gd name="T12" fmla="*/ 0 w 74"/>
                  <a:gd name="T13" fmla="*/ 0 h 74"/>
                  <a:gd name="T14" fmla="*/ 74 w 74"/>
                  <a:gd name="T15" fmla="*/ 74 h 74"/>
                </a:gdLst>
                <a:ahLst/>
                <a:cxnLst>
                  <a:cxn ang="T8">
                    <a:pos x="T0" y="T1"/>
                  </a:cxn>
                  <a:cxn ang="T9">
                    <a:pos x="T2" y="T3"/>
                  </a:cxn>
                  <a:cxn ang="T10">
                    <a:pos x="T4" y="T5"/>
                  </a:cxn>
                  <a:cxn ang="T11">
                    <a:pos x="T6" y="T7"/>
                  </a:cxn>
                </a:cxnLst>
                <a:rect l="T12" t="T13" r="T14" b="T15"/>
                <a:pathLst>
                  <a:path w="74" h="74">
                    <a:moveTo>
                      <a:pt x="74" y="74"/>
                    </a:moveTo>
                    <a:lnTo>
                      <a:pt x="74" y="0"/>
                    </a:lnTo>
                    <a:lnTo>
                      <a:pt x="0" y="14"/>
                    </a:lnTo>
                    <a:lnTo>
                      <a:pt x="74" y="74"/>
                    </a:lnTo>
                    <a:close/>
                  </a:path>
                </a:pathLst>
              </a:custGeom>
              <a:solidFill>
                <a:srgbClr val="800080"/>
              </a:solidFill>
              <a:ln w="28575">
                <a:solidFill>
                  <a:schemeClr val="accent2"/>
                </a:solidFill>
                <a:round/>
                <a:headEnd/>
                <a:tailEnd/>
              </a:ln>
            </p:spPr>
            <p:txBody>
              <a:bodyPr/>
              <a:lstStyle/>
              <a:p>
                <a:endParaRPr lang="zh-CN" altLang="en-US"/>
              </a:p>
            </p:txBody>
          </p:sp>
        </p:grpSp>
        <p:grpSp>
          <p:nvGrpSpPr>
            <p:cNvPr id="17439" name="Group 38"/>
            <p:cNvGrpSpPr>
              <a:grpSpLocks/>
            </p:cNvGrpSpPr>
            <p:nvPr/>
          </p:nvGrpSpPr>
          <p:grpSpPr bwMode="auto">
            <a:xfrm>
              <a:off x="3836" y="612"/>
              <a:ext cx="1352" cy="1110"/>
              <a:chOff x="3049" y="1109"/>
              <a:chExt cx="1643" cy="1403"/>
            </a:xfrm>
          </p:grpSpPr>
          <p:sp>
            <p:nvSpPr>
              <p:cNvPr id="17440" name="Line 35"/>
              <p:cNvSpPr>
                <a:spLocks noChangeShapeType="1"/>
              </p:cNvSpPr>
              <p:nvPr/>
            </p:nvSpPr>
            <p:spPr bwMode="auto">
              <a:xfrm>
                <a:off x="3084" y="1136"/>
                <a:ext cx="1573" cy="1349"/>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441" name="Freeform 36"/>
              <p:cNvSpPr>
                <a:spLocks/>
              </p:cNvSpPr>
              <p:nvPr/>
            </p:nvSpPr>
            <p:spPr bwMode="auto">
              <a:xfrm>
                <a:off x="3049" y="1109"/>
                <a:ext cx="79" cy="68"/>
              </a:xfrm>
              <a:custGeom>
                <a:avLst/>
                <a:gdLst>
                  <a:gd name="T0" fmla="*/ 79 w 79"/>
                  <a:gd name="T1" fmla="*/ 0 h 68"/>
                  <a:gd name="T2" fmla="*/ 0 w 79"/>
                  <a:gd name="T3" fmla="*/ 0 h 68"/>
                  <a:gd name="T4" fmla="*/ 15 w 79"/>
                  <a:gd name="T5" fmla="*/ 68 h 68"/>
                  <a:gd name="T6" fmla="*/ 79 w 79"/>
                  <a:gd name="T7" fmla="*/ 0 h 68"/>
                  <a:gd name="T8" fmla="*/ 0 60000 65536"/>
                  <a:gd name="T9" fmla="*/ 0 60000 65536"/>
                  <a:gd name="T10" fmla="*/ 0 60000 65536"/>
                  <a:gd name="T11" fmla="*/ 0 60000 65536"/>
                  <a:gd name="T12" fmla="*/ 0 w 79"/>
                  <a:gd name="T13" fmla="*/ 0 h 68"/>
                  <a:gd name="T14" fmla="*/ 79 w 79"/>
                  <a:gd name="T15" fmla="*/ 68 h 68"/>
                </a:gdLst>
                <a:ahLst/>
                <a:cxnLst>
                  <a:cxn ang="T8">
                    <a:pos x="T0" y="T1"/>
                  </a:cxn>
                  <a:cxn ang="T9">
                    <a:pos x="T2" y="T3"/>
                  </a:cxn>
                  <a:cxn ang="T10">
                    <a:pos x="T4" y="T5"/>
                  </a:cxn>
                  <a:cxn ang="T11">
                    <a:pos x="T6" y="T7"/>
                  </a:cxn>
                </a:cxnLst>
                <a:rect l="T12" t="T13" r="T14" b="T15"/>
                <a:pathLst>
                  <a:path w="79" h="68">
                    <a:moveTo>
                      <a:pt x="79" y="0"/>
                    </a:moveTo>
                    <a:lnTo>
                      <a:pt x="0" y="0"/>
                    </a:lnTo>
                    <a:lnTo>
                      <a:pt x="15" y="68"/>
                    </a:lnTo>
                    <a:lnTo>
                      <a:pt x="79" y="0"/>
                    </a:lnTo>
                    <a:close/>
                  </a:path>
                </a:pathLst>
              </a:custGeom>
              <a:solidFill>
                <a:srgbClr val="800080"/>
              </a:solidFill>
              <a:ln w="28575">
                <a:solidFill>
                  <a:schemeClr val="accent2"/>
                </a:solidFill>
                <a:round/>
                <a:headEnd/>
                <a:tailEnd/>
              </a:ln>
            </p:spPr>
            <p:txBody>
              <a:bodyPr/>
              <a:lstStyle/>
              <a:p>
                <a:endParaRPr lang="zh-CN" altLang="en-US"/>
              </a:p>
            </p:txBody>
          </p:sp>
          <p:sp>
            <p:nvSpPr>
              <p:cNvPr id="17442" name="Freeform 37"/>
              <p:cNvSpPr>
                <a:spLocks/>
              </p:cNvSpPr>
              <p:nvPr/>
            </p:nvSpPr>
            <p:spPr bwMode="auto">
              <a:xfrm>
                <a:off x="4613" y="2443"/>
                <a:ext cx="79" cy="69"/>
              </a:xfrm>
              <a:custGeom>
                <a:avLst/>
                <a:gdLst>
                  <a:gd name="T0" fmla="*/ 0 w 79"/>
                  <a:gd name="T1" fmla="*/ 69 h 69"/>
                  <a:gd name="T2" fmla="*/ 79 w 79"/>
                  <a:gd name="T3" fmla="*/ 69 h 69"/>
                  <a:gd name="T4" fmla="*/ 64 w 79"/>
                  <a:gd name="T5" fmla="*/ 0 h 69"/>
                  <a:gd name="T6" fmla="*/ 0 w 79"/>
                  <a:gd name="T7" fmla="*/ 69 h 69"/>
                  <a:gd name="T8" fmla="*/ 0 60000 65536"/>
                  <a:gd name="T9" fmla="*/ 0 60000 65536"/>
                  <a:gd name="T10" fmla="*/ 0 60000 65536"/>
                  <a:gd name="T11" fmla="*/ 0 60000 65536"/>
                  <a:gd name="T12" fmla="*/ 0 w 79"/>
                  <a:gd name="T13" fmla="*/ 0 h 69"/>
                  <a:gd name="T14" fmla="*/ 79 w 79"/>
                  <a:gd name="T15" fmla="*/ 69 h 69"/>
                </a:gdLst>
                <a:ahLst/>
                <a:cxnLst>
                  <a:cxn ang="T8">
                    <a:pos x="T0" y="T1"/>
                  </a:cxn>
                  <a:cxn ang="T9">
                    <a:pos x="T2" y="T3"/>
                  </a:cxn>
                  <a:cxn ang="T10">
                    <a:pos x="T4" y="T5"/>
                  </a:cxn>
                  <a:cxn ang="T11">
                    <a:pos x="T6" y="T7"/>
                  </a:cxn>
                </a:cxnLst>
                <a:rect l="T12" t="T13" r="T14" b="T15"/>
                <a:pathLst>
                  <a:path w="79" h="69">
                    <a:moveTo>
                      <a:pt x="0" y="69"/>
                    </a:moveTo>
                    <a:lnTo>
                      <a:pt x="79" y="69"/>
                    </a:lnTo>
                    <a:lnTo>
                      <a:pt x="64" y="0"/>
                    </a:lnTo>
                    <a:lnTo>
                      <a:pt x="0" y="69"/>
                    </a:lnTo>
                    <a:close/>
                  </a:path>
                </a:pathLst>
              </a:custGeom>
              <a:solidFill>
                <a:srgbClr val="800080"/>
              </a:solidFill>
              <a:ln w="28575">
                <a:solidFill>
                  <a:schemeClr val="accent2"/>
                </a:solidFill>
                <a:round/>
                <a:headEnd/>
                <a:tailEnd/>
              </a:ln>
            </p:spPr>
            <p:txBody>
              <a:bodyPr/>
              <a:lstStyle/>
              <a:p>
                <a:endParaRPr lang="zh-CN" altLang="en-US"/>
              </a:p>
            </p:txBody>
          </p:sp>
        </p:grpSp>
      </p:grpSp>
      <p:grpSp>
        <p:nvGrpSpPr>
          <p:cNvPr id="7" name="Group 71"/>
          <p:cNvGrpSpPr>
            <a:grpSpLocks/>
          </p:cNvGrpSpPr>
          <p:nvPr/>
        </p:nvGrpSpPr>
        <p:grpSpPr bwMode="auto">
          <a:xfrm>
            <a:off x="6426200" y="762000"/>
            <a:ext cx="2609850" cy="2168525"/>
            <a:chOff x="3840" y="480"/>
            <a:chExt cx="1644" cy="1366"/>
          </a:xfrm>
        </p:grpSpPr>
        <p:sp>
          <p:nvSpPr>
            <p:cNvPr id="17430" name="Oval 22"/>
            <p:cNvSpPr>
              <a:spLocks noChangeArrowheads="1"/>
            </p:cNvSpPr>
            <p:nvPr/>
          </p:nvSpPr>
          <p:spPr bwMode="auto">
            <a:xfrm>
              <a:off x="4092" y="760"/>
              <a:ext cx="808" cy="785"/>
            </a:xfrm>
            <a:prstGeom prst="ellipse">
              <a:avLst/>
            </a:prstGeom>
            <a:noFill/>
            <a:ln w="38100">
              <a:solidFill>
                <a:srgbClr val="FF99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17431" name="Freeform 52"/>
            <p:cNvSpPr>
              <a:spLocks/>
            </p:cNvSpPr>
            <p:nvPr/>
          </p:nvSpPr>
          <p:spPr bwMode="auto">
            <a:xfrm>
              <a:off x="3840" y="480"/>
              <a:ext cx="1449" cy="1366"/>
            </a:xfrm>
            <a:custGeom>
              <a:avLst/>
              <a:gdLst>
                <a:gd name="T0" fmla="*/ 7 w 1761"/>
                <a:gd name="T1" fmla="*/ 6 h 1726"/>
                <a:gd name="T2" fmla="*/ 17 w 1761"/>
                <a:gd name="T3" fmla="*/ 2 h 1726"/>
                <a:gd name="T4" fmla="*/ 35 w 1761"/>
                <a:gd name="T5" fmla="*/ 2 h 1726"/>
                <a:gd name="T6" fmla="*/ 61 w 1761"/>
                <a:gd name="T7" fmla="*/ 11 h 1726"/>
                <a:gd name="T8" fmla="*/ 55 w 1761"/>
                <a:gd name="T9" fmla="*/ 25 h 1726"/>
                <a:gd name="T10" fmla="*/ 21 w 1761"/>
                <a:gd name="T11" fmla="*/ 32 h 1726"/>
                <a:gd name="T12" fmla="*/ 3 w 1761"/>
                <a:gd name="T13" fmla="*/ 18 h 1726"/>
                <a:gd name="T14" fmla="*/ 2 w 1761"/>
                <a:gd name="T15" fmla="*/ 10 h 1726"/>
                <a:gd name="T16" fmla="*/ 7 w 1761"/>
                <a:gd name="T17" fmla="*/ 6 h 17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761"/>
                <a:gd name="T28" fmla="*/ 0 h 1726"/>
                <a:gd name="T29" fmla="*/ 1761 w 1761"/>
                <a:gd name="T30" fmla="*/ 1726 h 172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761" h="1726">
                  <a:moveTo>
                    <a:pt x="189" y="322"/>
                  </a:moveTo>
                  <a:cubicBezTo>
                    <a:pt x="236" y="291"/>
                    <a:pt x="347" y="179"/>
                    <a:pt x="473" y="138"/>
                  </a:cubicBezTo>
                  <a:cubicBezTo>
                    <a:pt x="599" y="97"/>
                    <a:pt x="746" y="0"/>
                    <a:pt x="945" y="78"/>
                  </a:cubicBezTo>
                  <a:cubicBezTo>
                    <a:pt x="1144" y="156"/>
                    <a:pt x="1569" y="390"/>
                    <a:pt x="1665" y="606"/>
                  </a:cubicBezTo>
                  <a:cubicBezTo>
                    <a:pt x="1761" y="822"/>
                    <a:pt x="1705" y="1198"/>
                    <a:pt x="1521" y="1374"/>
                  </a:cubicBezTo>
                  <a:cubicBezTo>
                    <a:pt x="1337" y="1550"/>
                    <a:pt x="801" y="1726"/>
                    <a:pt x="561" y="1662"/>
                  </a:cubicBezTo>
                  <a:cubicBezTo>
                    <a:pt x="321" y="1598"/>
                    <a:pt x="162" y="1169"/>
                    <a:pt x="81" y="990"/>
                  </a:cubicBezTo>
                  <a:cubicBezTo>
                    <a:pt x="0" y="811"/>
                    <a:pt x="59" y="698"/>
                    <a:pt x="77" y="586"/>
                  </a:cubicBezTo>
                  <a:cubicBezTo>
                    <a:pt x="95" y="474"/>
                    <a:pt x="166" y="374"/>
                    <a:pt x="189" y="318"/>
                  </a:cubicBezTo>
                </a:path>
              </a:pathLst>
            </a:custGeom>
            <a:noFill/>
            <a:ln w="38100">
              <a:solidFill>
                <a:srgbClr val="CC33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7432" name="Rectangle 39"/>
            <p:cNvSpPr>
              <a:spLocks noChangeArrowheads="1"/>
            </p:cNvSpPr>
            <p:nvPr/>
          </p:nvSpPr>
          <p:spPr bwMode="auto">
            <a:xfrm>
              <a:off x="4464" y="1008"/>
              <a:ext cx="146" cy="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3100">
                  <a:solidFill>
                    <a:srgbClr val="CC3300"/>
                  </a:solidFill>
                  <a:latin typeface="Symbol" pitchFamily="18" charset="2"/>
                </a:rPr>
                <a:t>·</a:t>
              </a:r>
              <a:endParaRPr lang="en-US" altLang="zh-CN" sz="2800">
                <a:solidFill>
                  <a:srgbClr val="CC3300"/>
                </a:solidFill>
              </a:endParaRPr>
            </a:p>
          </p:txBody>
        </p:sp>
        <p:sp>
          <p:nvSpPr>
            <p:cNvPr id="17433" name="Rectangle 40"/>
            <p:cNvSpPr>
              <a:spLocks noChangeArrowheads="1"/>
            </p:cNvSpPr>
            <p:nvPr/>
          </p:nvSpPr>
          <p:spPr bwMode="auto">
            <a:xfrm>
              <a:off x="4368" y="768"/>
              <a:ext cx="124" cy="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3100" i="1">
                  <a:solidFill>
                    <a:schemeClr val="accent2"/>
                  </a:solidFill>
                </a:rPr>
                <a:t>q</a:t>
              </a:r>
              <a:endParaRPr lang="en-US" altLang="zh-CN" sz="2800" i="1">
                <a:solidFill>
                  <a:schemeClr val="accent2"/>
                </a:solidFill>
              </a:endParaRPr>
            </a:p>
          </p:txBody>
        </p:sp>
        <p:sp>
          <p:nvSpPr>
            <p:cNvPr id="17434" name="Rectangle 41"/>
            <p:cNvSpPr>
              <a:spLocks noChangeArrowheads="1"/>
            </p:cNvSpPr>
            <p:nvPr/>
          </p:nvSpPr>
          <p:spPr bwMode="auto">
            <a:xfrm>
              <a:off x="4896" y="883"/>
              <a:ext cx="125"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rgbClr val="FF9900"/>
                  </a:solidFill>
                </a:rPr>
                <a:t>S</a:t>
              </a:r>
            </a:p>
          </p:txBody>
        </p:sp>
        <p:sp>
          <p:nvSpPr>
            <p:cNvPr id="17435" name="Rectangle 42"/>
            <p:cNvSpPr>
              <a:spLocks noChangeArrowheads="1"/>
            </p:cNvSpPr>
            <p:nvPr/>
          </p:nvSpPr>
          <p:spPr bwMode="auto">
            <a:xfrm>
              <a:off x="5184" y="672"/>
              <a:ext cx="300"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rgbClr val="CC3300"/>
                  </a:solidFill>
                </a:rPr>
                <a:t>S’</a:t>
              </a:r>
            </a:p>
          </p:txBody>
        </p:sp>
      </p:grpSp>
      <p:sp>
        <p:nvSpPr>
          <p:cNvPr id="26673" name="Rectangle 49"/>
          <p:cNvSpPr>
            <a:spLocks noChangeArrowheads="1"/>
          </p:cNvSpPr>
          <p:nvPr/>
        </p:nvSpPr>
        <p:spPr bwMode="auto">
          <a:xfrm>
            <a:off x="7569200" y="2925763"/>
            <a:ext cx="1071563"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latin typeface="宋体" pitchFamily="2" charset="-122"/>
              </a:rPr>
              <a:t>电</a:t>
            </a:r>
            <a:r>
              <a:rPr lang="zh-CN" altLang="en-US" sz="2800">
                <a:solidFill>
                  <a:schemeClr val="accent2"/>
                </a:solidFill>
                <a:latin typeface="宋体" pitchFamily="2" charset="-122"/>
              </a:rPr>
              <a:t>场线</a:t>
            </a:r>
            <a:endParaRPr lang="zh-CN" altLang="en-US" sz="2800">
              <a:solidFill>
                <a:schemeClr val="accent2"/>
              </a:solidFill>
            </a:endParaRPr>
          </a:p>
        </p:txBody>
      </p:sp>
      <p:sp>
        <p:nvSpPr>
          <p:cNvPr id="26677" name="Text Box 53"/>
          <p:cNvSpPr txBox="1">
            <a:spLocks noChangeArrowheads="1"/>
          </p:cNvSpPr>
          <p:nvPr/>
        </p:nvSpPr>
        <p:spPr bwMode="auto">
          <a:xfrm>
            <a:off x="107950" y="677863"/>
            <a:ext cx="5954713" cy="2246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穿过球面</a:t>
            </a:r>
            <a:r>
              <a:rPr lang="en-US" altLang="zh-CN" sz="2800" i="1">
                <a:solidFill>
                  <a:schemeClr val="accent2"/>
                </a:solidFill>
              </a:rPr>
              <a:t>S</a:t>
            </a:r>
            <a:r>
              <a:rPr lang="zh-CN" altLang="en-US" sz="2800">
                <a:solidFill>
                  <a:schemeClr val="accent2"/>
                </a:solidFill>
                <a:latin typeface="宋体" pitchFamily="2" charset="-122"/>
              </a:rPr>
              <a:t>的每一条电场线必然通过曲面</a:t>
            </a:r>
            <a:r>
              <a:rPr lang="en-US" altLang="zh-CN" sz="2800" i="1">
                <a:solidFill>
                  <a:schemeClr val="accent2"/>
                </a:solidFill>
              </a:rPr>
              <a:t>S’</a:t>
            </a:r>
            <a:r>
              <a:rPr lang="zh-CN" altLang="en-US" sz="2800">
                <a:solidFill>
                  <a:schemeClr val="accent2"/>
                </a:solidFill>
                <a:latin typeface="宋体" pitchFamily="2" charset="-122"/>
              </a:rPr>
              <a:t>，通过闭合面</a:t>
            </a:r>
            <a:r>
              <a:rPr lang="en-US" altLang="zh-CN" sz="2800" i="1">
                <a:solidFill>
                  <a:schemeClr val="accent2"/>
                </a:solidFill>
              </a:rPr>
              <a:t>S</a:t>
            </a:r>
            <a:r>
              <a:rPr lang="zh-CN" altLang="en-US" sz="2800">
                <a:solidFill>
                  <a:schemeClr val="accent2"/>
                </a:solidFill>
                <a:latin typeface="宋体" pitchFamily="2" charset="-122"/>
              </a:rPr>
              <a:t>和</a:t>
            </a:r>
            <a:r>
              <a:rPr lang="en-US" altLang="zh-CN" sz="2800" i="1">
                <a:solidFill>
                  <a:schemeClr val="accent2"/>
                </a:solidFill>
              </a:rPr>
              <a:t>S’</a:t>
            </a:r>
            <a:r>
              <a:rPr lang="zh-CN" altLang="en-US" sz="2800">
                <a:solidFill>
                  <a:schemeClr val="accent2"/>
                </a:solidFill>
                <a:latin typeface="宋体" pitchFamily="2" charset="-122"/>
              </a:rPr>
              <a:t>的电场线的条数是</a:t>
            </a:r>
            <a:r>
              <a:rPr lang="zh-CN" altLang="en-US" sz="2800">
                <a:solidFill>
                  <a:srgbClr val="FF0000"/>
                </a:solidFill>
                <a:latin typeface="宋体" pitchFamily="2" charset="-122"/>
              </a:rPr>
              <a:t>相等</a:t>
            </a:r>
            <a:r>
              <a:rPr lang="zh-CN" altLang="en-US" sz="2800">
                <a:solidFill>
                  <a:schemeClr val="accent2"/>
                </a:solidFill>
                <a:latin typeface="宋体" pitchFamily="2" charset="-122"/>
              </a:rPr>
              <a:t>的，</a:t>
            </a:r>
            <a:r>
              <a:rPr lang="zh-CN" altLang="en-US" sz="2800">
                <a:solidFill>
                  <a:srgbClr val="FF0000"/>
                </a:solidFill>
                <a:latin typeface="宋体" pitchFamily="2" charset="-122"/>
              </a:rPr>
              <a:t>又因为通过任意曲面的电场线的条数称为通过该面的电通量，</a:t>
            </a:r>
            <a:r>
              <a:rPr lang="zh-CN" altLang="en-US" sz="2800">
                <a:solidFill>
                  <a:schemeClr val="accent2"/>
                </a:solidFill>
                <a:latin typeface="宋体" pitchFamily="2" charset="-122"/>
              </a:rPr>
              <a:t>故通过曲面</a:t>
            </a:r>
            <a:r>
              <a:rPr lang="en-US" altLang="zh-CN" sz="2800" i="1">
                <a:solidFill>
                  <a:schemeClr val="accent2"/>
                </a:solidFill>
              </a:rPr>
              <a:t>S’</a:t>
            </a:r>
            <a:r>
              <a:rPr lang="zh-CN" altLang="en-US" sz="2800">
                <a:solidFill>
                  <a:schemeClr val="accent2"/>
                </a:solidFill>
                <a:latin typeface="宋体" pitchFamily="2" charset="-122"/>
              </a:rPr>
              <a:t>的电通量：</a:t>
            </a:r>
            <a:endParaRPr lang="en-US" altLang="zh-CN" sz="2800">
              <a:solidFill>
                <a:schemeClr val="accent2"/>
              </a:solidFill>
              <a:latin typeface="宋体" pitchFamily="2" charset="-122"/>
            </a:endParaRPr>
          </a:p>
        </p:txBody>
      </p:sp>
      <p:graphicFrame>
        <p:nvGraphicFramePr>
          <p:cNvPr id="70656" name="Object 0"/>
          <p:cNvGraphicFramePr>
            <a:graphicFrameLocks noChangeAspect="1"/>
          </p:cNvGraphicFramePr>
          <p:nvPr/>
        </p:nvGraphicFramePr>
        <p:xfrm>
          <a:off x="1371600" y="2933700"/>
          <a:ext cx="2817813" cy="1000125"/>
        </p:xfrm>
        <a:graphic>
          <a:graphicData uri="http://schemas.openxmlformats.org/presentationml/2006/ole">
            <mc:AlternateContent xmlns:mc="http://schemas.openxmlformats.org/markup-compatibility/2006">
              <mc:Choice xmlns:v="urn:schemas-microsoft-com:vml" Requires="v">
                <p:oleObj spid="_x0000_s17504" name="公式" r:id="rId3" imgW="2609985" imgH="885766" progId="Equation.3">
                  <p:embed/>
                </p:oleObj>
              </mc:Choice>
              <mc:Fallback>
                <p:oleObj name="公式" r:id="rId3" imgW="2609985" imgH="885766" progId="Equation.3">
                  <p:embed/>
                  <p:pic>
                    <p:nvPicPr>
                      <p:cNvPr id="0" name="Object 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2933700"/>
                        <a:ext cx="2817813"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6681" name="Text Box 57"/>
          <p:cNvSpPr txBox="1">
            <a:spLocks noChangeArrowheads="1"/>
          </p:cNvSpPr>
          <p:nvPr/>
        </p:nvSpPr>
        <p:spPr bwMode="auto">
          <a:xfrm>
            <a:off x="323850" y="4456113"/>
            <a:ext cx="3843338"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3. </a:t>
            </a:r>
            <a:r>
              <a:rPr lang="zh-CN" altLang="en-US" sz="2800">
                <a:solidFill>
                  <a:schemeClr val="accent2"/>
                </a:solidFill>
                <a:latin typeface="宋体" pitchFamily="2" charset="-122"/>
              </a:rPr>
              <a:t>点电荷在闭合曲面外</a:t>
            </a:r>
            <a:r>
              <a:rPr lang="zh-CN" altLang="en-US" sz="2800">
                <a:solidFill>
                  <a:schemeClr val="accent2"/>
                </a:solidFill>
              </a:rPr>
              <a:t> </a:t>
            </a:r>
            <a:endParaRPr lang="en-US" altLang="zh-CN" sz="2800">
              <a:solidFill>
                <a:schemeClr val="accent2"/>
              </a:solidFill>
            </a:endParaRPr>
          </a:p>
        </p:txBody>
      </p:sp>
      <p:grpSp>
        <p:nvGrpSpPr>
          <p:cNvPr id="8" name="Group 73"/>
          <p:cNvGrpSpPr>
            <a:grpSpLocks/>
          </p:cNvGrpSpPr>
          <p:nvPr/>
        </p:nvGrpSpPr>
        <p:grpSpPr bwMode="auto">
          <a:xfrm>
            <a:off x="6251575" y="4051300"/>
            <a:ext cx="2133600" cy="2057400"/>
            <a:chOff x="3938" y="2552"/>
            <a:chExt cx="1344" cy="1296"/>
          </a:xfrm>
        </p:grpSpPr>
        <p:sp>
          <p:nvSpPr>
            <p:cNvPr id="17427" name="Line 61"/>
            <p:cNvSpPr>
              <a:spLocks noChangeShapeType="1"/>
            </p:cNvSpPr>
            <p:nvPr/>
          </p:nvSpPr>
          <p:spPr bwMode="auto">
            <a:xfrm flipV="1">
              <a:off x="3938" y="2552"/>
              <a:ext cx="816" cy="1008"/>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7428" name="Line 63"/>
            <p:cNvSpPr>
              <a:spLocks noChangeShapeType="1"/>
            </p:cNvSpPr>
            <p:nvPr/>
          </p:nvSpPr>
          <p:spPr bwMode="auto">
            <a:xfrm>
              <a:off x="3938" y="3512"/>
              <a:ext cx="1344" cy="336"/>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7429" name="Line 64"/>
            <p:cNvSpPr>
              <a:spLocks noChangeShapeType="1"/>
            </p:cNvSpPr>
            <p:nvPr/>
          </p:nvSpPr>
          <p:spPr bwMode="auto">
            <a:xfrm flipV="1">
              <a:off x="3938" y="3176"/>
              <a:ext cx="1296" cy="336"/>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26689" name="Rectangle 65"/>
          <p:cNvSpPr>
            <a:spLocks noChangeArrowheads="1"/>
          </p:cNvSpPr>
          <p:nvPr/>
        </p:nvSpPr>
        <p:spPr bwMode="auto">
          <a:xfrm>
            <a:off x="7620000" y="3962400"/>
            <a:ext cx="1071563"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latin typeface="宋体" pitchFamily="2" charset="-122"/>
              </a:rPr>
              <a:t>电</a:t>
            </a:r>
            <a:r>
              <a:rPr lang="zh-CN" altLang="en-US" sz="2800">
                <a:solidFill>
                  <a:schemeClr val="accent2"/>
                </a:solidFill>
                <a:latin typeface="宋体" pitchFamily="2" charset="-122"/>
              </a:rPr>
              <a:t>场线</a:t>
            </a:r>
            <a:endParaRPr lang="zh-CN" altLang="en-US" sz="2800">
              <a:solidFill>
                <a:schemeClr val="accent2"/>
              </a:solidFill>
            </a:endParaRPr>
          </a:p>
        </p:txBody>
      </p:sp>
      <p:grpSp>
        <p:nvGrpSpPr>
          <p:cNvPr id="9" name="Group 72"/>
          <p:cNvGrpSpPr>
            <a:grpSpLocks/>
          </p:cNvGrpSpPr>
          <p:nvPr/>
        </p:nvGrpSpPr>
        <p:grpSpPr bwMode="auto">
          <a:xfrm>
            <a:off x="6019800" y="4670425"/>
            <a:ext cx="2533650" cy="1882775"/>
            <a:chOff x="3792" y="2942"/>
            <a:chExt cx="1596" cy="1186"/>
          </a:xfrm>
        </p:grpSpPr>
        <p:sp>
          <p:nvSpPr>
            <p:cNvPr id="17423" name="Rectangle 59"/>
            <p:cNvSpPr>
              <a:spLocks noChangeArrowheads="1"/>
            </p:cNvSpPr>
            <p:nvPr/>
          </p:nvSpPr>
          <p:spPr bwMode="auto">
            <a:xfrm>
              <a:off x="3792" y="3118"/>
              <a:ext cx="124" cy="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3100" i="1">
                  <a:solidFill>
                    <a:schemeClr val="accent2"/>
                  </a:solidFill>
                </a:rPr>
                <a:t>q</a:t>
              </a:r>
              <a:endParaRPr lang="en-US" altLang="zh-CN" sz="2800" i="1">
                <a:solidFill>
                  <a:schemeClr val="accent2"/>
                </a:solidFill>
              </a:endParaRPr>
            </a:p>
          </p:txBody>
        </p:sp>
        <p:sp>
          <p:nvSpPr>
            <p:cNvPr id="17424" name="Freeform 60"/>
            <p:cNvSpPr>
              <a:spLocks/>
            </p:cNvSpPr>
            <p:nvPr/>
          </p:nvSpPr>
          <p:spPr bwMode="auto">
            <a:xfrm>
              <a:off x="4386" y="2942"/>
              <a:ext cx="744" cy="1186"/>
            </a:xfrm>
            <a:custGeom>
              <a:avLst/>
              <a:gdLst>
                <a:gd name="T0" fmla="*/ 125 w 744"/>
                <a:gd name="T1" fmla="*/ 1011 h 1186"/>
                <a:gd name="T2" fmla="*/ 32 w 744"/>
                <a:gd name="T3" fmla="*/ 921 h 1186"/>
                <a:gd name="T4" fmla="*/ 96 w 744"/>
                <a:gd name="T5" fmla="*/ 114 h 1186"/>
                <a:gd name="T6" fmla="*/ 608 w 744"/>
                <a:gd name="T7" fmla="*/ 234 h 1186"/>
                <a:gd name="T8" fmla="*/ 704 w 744"/>
                <a:gd name="T9" fmla="*/ 1146 h 1186"/>
                <a:gd name="T10" fmla="*/ 368 w 744"/>
                <a:gd name="T11" fmla="*/ 474 h 1186"/>
                <a:gd name="T12" fmla="*/ 125 w 744"/>
                <a:gd name="T13" fmla="*/ 1014 h 1186"/>
                <a:gd name="T14" fmla="*/ 0 60000 65536"/>
                <a:gd name="T15" fmla="*/ 0 60000 65536"/>
                <a:gd name="T16" fmla="*/ 0 60000 65536"/>
                <a:gd name="T17" fmla="*/ 0 60000 65536"/>
                <a:gd name="T18" fmla="*/ 0 60000 65536"/>
                <a:gd name="T19" fmla="*/ 0 60000 65536"/>
                <a:gd name="T20" fmla="*/ 0 60000 65536"/>
                <a:gd name="T21" fmla="*/ 0 w 744"/>
                <a:gd name="T22" fmla="*/ 0 h 1186"/>
                <a:gd name="T23" fmla="*/ 744 w 744"/>
                <a:gd name="T24" fmla="*/ 1186 h 118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44" h="1186">
                  <a:moveTo>
                    <a:pt x="125" y="1011"/>
                  </a:moveTo>
                  <a:cubicBezTo>
                    <a:pt x="110" y="996"/>
                    <a:pt x="37" y="1070"/>
                    <a:pt x="32" y="921"/>
                  </a:cubicBezTo>
                  <a:cubicBezTo>
                    <a:pt x="27" y="772"/>
                    <a:pt x="0" y="228"/>
                    <a:pt x="96" y="114"/>
                  </a:cubicBezTo>
                  <a:cubicBezTo>
                    <a:pt x="192" y="0"/>
                    <a:pt x="507" y="62"/>
                    <a:pt x="608" y="234"/>
                  </a:cubicBezTo>
                  <a:cubicBezTo>
                    <a:pt x="709" y="406"/>
                    <a:pt x="744" y="1106"/>
                    <a:pt x="704" y="1146"/>
                  </a:cubicBezTo>
                  <a:cubicBezTo>
                    <a:pt x="664" y="1186"/>
                    <a:pt x="464" y="496"/>
                    <a:pt x="368" y="474"/>
                  </a:cubicBezTo>
                  <a:cubicBezTo>
                    <a:pt x="272" y="452"/>
                    <a:pt x="176" y="902"/>
                    <a:pt x="125" y="1014"/>
                  </a:cubicBezTo>
                </a:path>
              </a:pathLst>
            </a:custGeom>
            <a:noFill/>
            <a:ln w="38100">
              <a:solidFill>
                <a:srgbClr val="CC33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7425" name="Rectangle 58"/>
            <p:cNvSpPr>
              <a:spLocks noChangeArrowheads="1"/>
            </p:cNvSpPr>
            <p:nvPr/>
          </p:nvSpPr>
          <p:spPr bwMode="auto">
            <a:xfrm>
              <a:off x="3888" y="3358"/>
              <a:ext cx="146" cy="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3100">
                  <a:solidFill>
                    <a:srgbClr val="CC3300"/>
                  </a:solidFill>
                  <a:latin typeface="Symbol" pitchFamily="18" charset="2"/>
                </a:rPr>
                <a:t>·</a:t>
              </a:r>
              <a:endParaRPr lang="en-US" altLang="zh-CN" sz="2800">
                <a:solidFill>
                  <a:srgbClr val="CC3300"/>
                </a:solidFill>
              </a:endParaRPr>
            </a:p>
          </p:txBody>
        </p:sp>
        <p:sp>
          <p:nvSpPr>
            <p:cNvPr id="17426" name="Rectangle 66"/>
            <p:cNvSpPr>
              <a:spLocks noChangeArrowheads="1"/>
            </p:cNvSpPr>
            <p:nvPr/>
          </p:nvSpPr>
          <p:spPr bwMode="auto">
            <a:xfrm>
              <a:off x="5088" y="3360"/>
              <a:ext cx="300"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rgbClr val="CC3300"/>
                  </a:solidFill>
                </a:rPr>
                <a:t>S’’</a:t>
              </a:r>
            </a:p>
          </p:txBody>
        </p:sp>
      </p:grpSp>
      <p:sp>
        <p:nvSpPr>
          <p:cNvPr id="26691" name="Text Box 67"/>
          <p:cNvSpPr txBox="1">
            <a:spLocks noChangeArrowheads="1"/>
          </p:cNvSpPr>
          <p:nvPr/>
        </p:nvSpPr>
        <p:spPr bwMode="auto">
          <a:xfrm>
            <a:off x="609600" y="4945063"/>
            <a:ext cx="4800600" cy="137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进出</a:t>
            </a:r>
            <a:r>
              <a:rPr lang="en-US" altLang="zh-CN" sz="2800" i="1">
                <a:solidFill>
                  <a:schemeClr val="accent2"/>
                </a:solidFill>
              </a:rPr>
              <a:t>S’’</a:t>
            </a:r>
            <a:r>
              <a:rPr lang="zh-CN" altLang="en-US" sz="2800">
                <a:solidFill>
                  <a:schemeClr val="accent2"/>
                </a:solidFill>
              </a:rPr>
              <a:t>的电场线的条数相等，净通量为零，故通过曲面</a:t>
            </a:r>
            <a:r>
              <a:rPr lang="en-US" altLang="zh-CN" sz="2800" i="1">
                <a:solidFill>
                  <a:schemeClr val="accent2"/>
                </a:solidFill>
              </a:rPr>
              <a:t>S’’</a:t>
            </a:r>
            <a:r>
              <a:rPr lang="zh-CN" altLang="en-US" sz="2800">
                <a:solidFill>
                  <a:schemeClr val="accent2"/>
                </a:solidFill>
              </a:rPr>
              <a:t>的电通量：</a:t>
            </a:r>
          </a:p>
        </p:txBody>
      </p:sp>
      <p:graphicFrame>
        <p:nvGraphicFramePr>
          <p:cNvPr id="70657" name="Object 1"/>
          <p:cNvGraphicFramePr>
            <a:graphicFrameLocks noChangeAspect="1"/>
          </p:cNvGraphicFramePr>
          <p:nvPr/>
        </p:nvGraphicFramePr>
        <p:xfrm>
          <a:off x="3009900" y="6075363"/>
          <a:ext cx="2606675" cy="666750"/>
        </p:xfrm>
        <a:graphic>
          <a:graphicData uri="http://schemas.openxmlformats.org/presentationml/2006/ole">
            <mc:AlternateContent xmlns:mc="http://schemas.openxmlformats.org/markup-compatibility/2006">
              <mc:Choice xmlns:v="urn:schemas-microsoft-com:vml" Requires="v">
                <p:oleObj spid="_x0000_s17505" name="公式" r:id="rId5" imgW="2400300" imgH="552422" progId="Equation.3">
                  <p:embed/>
                </p:oleObj>
              </mc:Choice>
              <mc:Fallback>
                <p:oleObj name="公式" r:id="rId5" imgW="2400300" imgH="552422" progId="Equation.3">
                  <p:embed/>
                  <p:pic>
                    <p:nvPicPr>
                      <p:cNvPr id="0" name="Object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09900" y="6075363"/>
                        <a:ext cx="2606675" cy="66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6398" name="TextBox 44"/>
          <p:cNvSpPr txBox="1">
            <a:spLocks noChangeArrowheads="1"/>
          </p:cNvSpPr>
          <p:nvPr/>
        </p:nvSpPr>
        <p:spPr bwMode="auto">
          <a:xfrm>
            <a:off x="107950" y="3841750"/>
            <a:ext cx="59547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t>严格的数学证明请见赵凯华的电磁学</a:t>
            </a:r>
            <a:endParaRPr lang="en-US" altLang="zh-CN" sz="2800"/>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6627"/>
                                        </p:tgtEl>
                                        <p:attrNameLst>
                                          <p:attrName>style.visibility</p:attrName>
                                        </p:attrNameLst>
                                      </p:cBhvr>
                                      <p:to>
                                        <p:strVal val="visible"/>
                                      </p:to>
                                    </p:set>
                                    <p:animEffect transition="in" filter="wipe(left)">
                                      <p:cBhvr>
                                        <p:cTn id="7" dur="500"/>
                                        <p:tgtEl>
                                          <p:spTgt spid="26627"/>
                                        </p:tgtEl>
                                      </p:cBhvr>
                                    </p:animEffect>
                                  </p:childTnLst>
                                </p:cTn>
                              </p:par>
                            </p:childTnLst>
                          </p:cTn>
                        </p:par>
                        <p:par>
                          <p:cTn id="8" fill="hold" nodeType="afterGroup">
                            <p:stCondLst>
                              <p:cond delay="500"/>
                            </p:stCondLst>
                            <p:childTnLst>
                              <p:par>
                                <p:cTn id="9" presetID="2" presetClass="entr" presetSubtype="2"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6677"/>
                                        </p:tgtEl>
                                        <p:attrNameLst>
                                          <p:attrName>style.visibility</p:attrName>
                                        </p:attrNameLst>
                                      </p:cBhvr>
                                      <p:to>
                                        <p:strVal val="visible"/>
                                      </p:to>
                                    </p:set>
                                    <p:animEffect transition="in" filter="wipe(left)">
                                      <p:cBhvr>
                                        <p:cTn id="17" dur="500"/>
                                        <p:tgtEl>
                                          <p:spTgt spid="26677"/>
                                        </p:tgtEl>
                                      </p:cBhvr>
                                    </p:animEffect>
                                  </p:childTnLst>
                                </p:cTn>
                              </p:par>
                            </p:childTnLst>
                          </p:cTn>
                        </p:par>
                        <p:par>
                          <p:cTn id="18" fill="hold" nodeType="afterGroup">
                            <p:stCondLst>
                              <p:cond delay="500"/>
                            </p:stCondLst>
                            <p:childTnLst>
                              <p:par>
                                <p:cTn id="19" presetID="23" presetClass="entr" presetSubtype="16"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500" fill="hold"/>
                                        <p:tgtEl>
                                          <p:spTgt spid="2"/>
                                        </p:tgtEl>
                                        <p:attrNameLst>
                                          <p:attrName>ppt_w</p:attrName>
                                        </p:attrNameLst>
                                      </p:cBhvr>
                                      <p:tavLst>
                                        <p:tav tm="0">
                                          <p:val>
                                            <p:fltVal val="0"/>
                                          </p:val>
                                        </p:tav>
                                        <p:tav tm="100000">
                                          <p:val>
                                            <p:strVal val="#ppt_w"/>
                                          </p:val>
                                        </p:tav>
                                      </p:tavLst>
                                    </p:anim>
                                    <p:anim calcmode="lin" valueType="num">
                                      <p:cBhvr>
                                        <p:cTn id="22" dur="500" fill="hold"/>
                                        <p:tgtEl>
                                          <p:spTgt spid="2"/>
                                        </p:tgtEl>
                                        <p:attrNameLst>
                                          <p:attrName>ppt_h</p:attrName>
                                        </p:attrNameLst>
                                      </p:cBhvr>
                                      <p:tavLst>
                                        <p:tav tm="0">
                                          <p:val>
                                            <p:fltVal val="0"/>
                                          </p:val>
                                        </p:tav>
                                        <p:tav tm="100000">
                                          <p:val>
                                            <p:strVal val="#ppt_h"/>
                                          </p:val>
                                        </p:tav>
                                      </p:tavLst>
                                    </p:anim>
                                  </p:childTnLst>
                                </p:cTn>
                              </p:par>
                            </p:childTnLst>
                          </p:cTn>
                        </p:par>
                        <p:par>
                          <p:cTn id="23" fill="hold" nodeType="afterGroup">
                            <p:stCondLst>
                              <p:cond delay="1000"/>
                            </p:stCondLst>
                            <p:childTnLst>
                              <p:par>
                                <p:cTn id="24" presetID="22" presetClass="entr" presetSubtype="1" fill="hold" grpId="0" nodeType="afterEffect">
                                  <p:stCondLst>
                                    <p:cond delay="0"/>
                                  </p:stCondLst>
                                  <p:childTnLst>
                                    <p:set>
                                      <p:cBhvr>
                                        <p:cTn id="25" dur="1" fill="hold">
                                          <p:stCondLst>
                                            <p:cond delay="0"/>
                                          </p:stCondLst>
                                        </p:cTn>
                                        <p:tgtEl>
                                          <p:spTgt spid="26673"/>
                                        </p:tgtEl>
                                        <p:attrNameLst>
                                          <p:attrName>style.visibility</p:attrName>
                                        </p:attrNameLst>
                                      </p:cBhvr>
                                      <p:to>
                                        <p:strVal val="visible"/>
                                      </p:to>
                                    </p:set>
                                    <p:animEffect transition="in" filter="wipe(up)">
                                      <p:cBhvr>
                                        <p:cTn id="26" dur="500"/>
                                        <p:tgtEl>
                                          <p:spTgt spid="26673"/>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3" presetClass="entr" presetSubtype="5" fill="hold" nodeType="clickEffect">
                                  <p:stCondLst>
                                    <p:cond delay="0"/>
                                  </p:stCondLst>
                                  <p:childTnLst>
                                    <p:set>
                                      <p:cBhvr>
                                        <p:cTn id="30" dur="1" fill="hold">
                                          <p:stCondLst>
                                            <p:cond delay="0"/>
                                          </p:stCondLst>
                                        </p:cTn>
                                        <p:tgtEl>
                                          <p:spTgt spid="70656"/>
                                        </p:tgtEl>
                                        <p:attrNameLst>
                                          <p:attrName>style.visibility</p:attrName>
                                        </p:attrNameLst>
                                      </p:cBhvr>
                                      <p:to>
                                        <p:strVal val="visible"/>
                                      </p:to>
                                    </p:set>
                                    <p:animEffect transition="in" filter="blinds(vertical)">
                                      <p:cBhvr>
                                        <p:cTn id="31" dur="500"/>
                                        <p:tgtEl>
                                          <p:spTgt spid="70656"/>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16398"/>
                                        </p:tgtEl>
                                        <p:attrNameLst>
                                          <p:attrName>style.visibility</p:attrName>
                                        </p:attrNameLst>
                                      </p:cBhvr>
                                      <p:to>
                                        <p:strVal val="visible"/>
                                      </p:to>
                                    </p:set>
                                    <p:animEffect transition="in" filter="fade">
                                      <p:cBhvr>
                                        <p:cTn id="36" dur="1000"/>
                                        <p:tgtEl>
                                          <p:spTgt spid="16398"/>
                                        </p:tgtEl>
                                      </p:cBhvr>
                                    </p:animEffect>
                                    <p:anim calcmode="lin" valueType="num">
                                      <p:cBhvr>
                                        <p:cTn id="37" dur="1000" fill="hold"/>
                                        <p:tgtEl>
                                          <p:spTgt spid="16398"/>
                                        </p:tgtEl>
                                        <p:attrNameLst>
                                          <p:attrName>ppt_x</p:attrName>
                                        </p:attrNameLst>
                                      </p:cBhvr>
                                      <p:tavLst>
                                        <p:tav tm="0">
                                          <p:val>
                                            <p:strVal val="#ppt_x"/>
                                          </p:val>
                                        </p:tav>
                                        <p:tav tm="100000">
                                          <p:val>
                                            <p:strVal val="#ppt_x"/>
                                          </p:val>
                                        </p:tav>
                                      </p:tavLst>
                                    </p:anim>
                                    <p:anim calcmode="lin" valueType="num">
                                      <p:cBhvr>
                                        <p:cTn id="38" dur="1000" fill="hold"/>
                                        <p:tgtEl>
                                          <p:spTgt spid="16398"/>
                                        </p:tgtEl>
                                        <p:attrNameLst>
                                          <p:attrName>ppt_y</p:attrName>
                                        </p:attrNameLst>
                                      </p:cBhvr>
                                      <p:tavLst>
                                        <p:tav tm="0">
                                          <p:val>
                                            <p:strVal val="#ppt_y+.1"/>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26681"/>
                                        </p:tgtEl>
                                        <p:attrNameLst>
                                          <p:attrName>style.visibility</p:attrName>
                                        </p:attrNameLst>
                                      </p:cBhvr>
                                      <p:to>
                                        <p:strVal val="visible"/>
                                      </p:to>
                                    </p:set>
                                    <p:animEffect transition="in" filter="wipe(left)">
                                      <p:cBhvr>
                                        <p:cTn id="43" dur="500"/>
                                        <p:tgtEl>
                                          <p:spTgt spid="26681"/>
                                        </p:tgtEl>
                                      </p:cBhvr>
                                    </p:animEffect>
                                  </p:childTnLst>
                                </p:cTn>
                              </p:par>
                            </p:childTnLst>
                          </p:cTn>
                        </p:par>
                        <p:par>
                          <p:cTn id="44" fill="hold" nodeType="afterGroup">
                            <p:stCondLst>
                              <p:cond delay="500"/>
                            </p:stCondLst>
                            <p:childTnLst>
                              <p:par>
                                <p:cTn id="45" presetID="2" presetClass="entr" presetSubtype="2" fill="hold" nodeType="afterEffect">
                                  <p:stCondLst>
                                    <p:cond delay="0"/>
                                  </p:stCondLst>
                                  <p:childTnLst>
                                    <p:set>
                                      <p:cBhvr>
                                        <p:cTn id="46" dur="1" fill="hold">
                                          <p:stCondLst>
                                            <p:cond delay="0"/>
                                          </p:stCondLst>
                                        </p:cTn>
                                        <p:tgtEl>
                                          <p:spTgt spid="9"/>
                                        </p:tgtEl>
                                        <p:attrNameLst>
                                          <p:attrName>style.visibility</p:attrName>
                                        </p:attrNameLst>
                                      </p:cBhvr>
                                      <p:to>
                                        <p:strVal val="visible"/>
                                      </p:to>
                                    </p:set>
                                    <p:anim calcmode="lin" valueType="num">
                                      <p:cBhvr additive="base">
                                        <p:cTn id="47" dur="500" fill="hold"/>
                                        <p:tgtEl>
                                          <p:spTgt spid="9"/>
                                        </p:tgtEl>
                                        <p:attrNameLst>
                                          <p:attrName>ppt_x</p:attrName>
                                        </p:attrNameLst>
                                      </p:cBhvr>
                                      <p:tavLst>
                                        <p:tav tm="0">
                                          <p:val>
                                            <p:strVal val="1+#ppt_w/2"/>
                                          </p:val>
                                        </p:tav>
                                        <p:tav tm="100000">
                                          <p:val>
                                            <p:strVal val="#ppt_x"/>
                                          </p:val>
                                        </p:tav>
                                      </p:tavLst>
                                    </p:anim>
                                    <p:anim calcmode="lin" valueType="num">
                                      <p:cBhvr additive="base">
                                        <p:cTn id="48" dur="500" fill="hold"/>
                                        <p:tgtEl>
                                          <p:spTgt spid="9"/>
                                        </p:tgtEl>
                                        <p:attrNameLst>
                                          <p:attrName>ppt_y</p:attrName>
                                        </p:attrNameLst>
                                      </p:cBhvr>
                                      <p:tavLst>
                                        <p:tav tm="0">
                                          <p:val>
                                            <p:strVal val="#ppt_y"/>
                                          </p:val>
                                        </p:tav>
                                        <p:tav tm="100000">
                                          <p:val>
                                            <p:strVal val="#ppt_y"/>
                                          </p:val>
                                        </p:tav>
                                      </p:tavLst>
                                    </p:anim>
                                  </p:childTnLst>
                                </p:cTn>
                              </p:par>
                            </p:childTnLst>
                          </p:cTn>
                        </p:par>
                        <p:par>
                          <p:cTn id="49" fill="hold" nodeType="afterGroup">
                            <p:stCondLst>
                              <p:cond delay="1000"/>
                            </p:stCondLst>
                            <p:childTnLst>
                              <p:par>
                                <p:cTn id="50" presetID="22" presetClass="entr" presetSubtype="8" fill="hold"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ipe(left)">
                                      <p:cBhvr>
                                        <p:cTn id="52" dur="500"/>
                                        <p:tgtEl>
                                          <p:spTgt spid="8"/>
                                        </p:tgtEl>
                                      </p:cBhvr>
                                    </p:animEffect>
                                  </p:childTnLst>
                                </p:cTn>
                              </p:par>
                            </p:childTnLst>
                          </p:cTn>
                        </p:par>
                        <p:par>
                          <p:cTn id="53" fill="hold" nodeType="afterGroup">
                            <p:stCondLst>
                              <p:cond delay="1500"/>
                            </p:stCondLst>
                            <p:childTnLst>
                              <p:par>
                                <p:cTn id="54" presetID="22" presetClass="entr" presetSubtype="8" fill="hold" grpId="0" nodeType="afterEffect">
                                  <p:stCondLst>
                                    <p:cond delay="0"/>
                                  </p:stCondLst>
                                  <p:childTnLst>
                                    <p:set>
                                      <p:cBhvr>
                                        <p:cTn id="55" dur="1" fill="hold">
                                          <p:stCondLst>
                                            <p:cond delay="0"/>
                                          </p:stCondLst>
                                        </p:cTn>
                                        <p:tgtEl>
                                          <p:spTgt spid="26689"/>
                                        </p:tgtEl>
                                        <p:attrNameLst>
                                          <p:attrName>style.visibility</p:attrName>
                                        </p:attrNameLst>
                                      </p:cBhvr>
                                      <p:to>
                                        <p:strVal val="visible"/>
                                      </p:to>
                                    </p:set>
                                    <p:animEffect transition="in" filter="wipe(left)">
                                      <p:cBhvr>
                                        <p:cTn id="56" dur="500"/>
                                        <p:tgtEl>
                                          <p:spTgt spid="26689"/>
                                        </p:tgtEl>
                                      </p:cBhvr>
                                    </p:animEffect>
                                  </p:childTnLst>
                                </p:cTn>
                              </p:par>
                            </p:childTnLst>
                          </p:cTn>
                        </p:par>
                      </p:childTnLst>
                    </p:cTn>
                  </p:par>
                  <p:par>
                    <p:cTn id="57" fill="hold" nodeType="clickPar">
                      <p:stCondLst>
                        <p:cond delay="indefinite"/>
                      </p:stCondLst>
                      <p:childTnLst>
                        <p:par>
                          <p:cTn id="58" fill="hold" nodeType="withGroup">
                            <p:stCondLst>
                              <p:cond delay="0"/>
                            </p:stCondLst>
                            <p:childTnLst>
                              <p:par>
                                <p:cTn id="59" presetID="22" presetClass="entr" presetSubtype="8" fill="hold" grpId="0" nodeType="clickEffect">
                                  <p:stCondLst>
                                    <p:cond delay="0"/>
                                  </p:stCondLst>
                                  <p:childTnLst>
                                    <p:set>
                                      <p:cBhvr>
                                        <p:cTn id="60" dur="1" fill="hold">
                                          <p:stCondLst>
                                            <p:cond delay="0"/>
                                          </p:stCondLst>
                                        </p:cTn>
                                        <p:tgtEl>
                                          <p:spTgt spid="26691"/>
                                        </p:tgtEl>
                                        <p:attrNameLst>
                                          <p:attrName>style.visibility</p:attrName>
                                        </p:attrNameLst>
                                      </p:cBhvr>
                                      <p:to>
                                        <p:strVal val="visible"/>
                                      </p:to>
                                    </p:set>
                                    <p:animEffect transition="in" filter="wipe(left)">
                                      <p:cBhvr>
                                        <p:cTn id="61" dur="500"/>
                                        <p:tgtEl>
                                          <p:spTgt spid="26691"/>
                                        </p:tgtEl>
                                      </p:cBhvr>
                                    </p:animEffect>
                                  </p:childTnLst>
                                </p:cTn>
                              </p:par>
                            </p:childTnLst>
                          </p:cTn>
                        </p:par>
                      </p:childTnLst>
                    </p:cTn>
                  </p:par>
                  <p:par>
                    <p:cTn id="62" fill="hold" nodeType="clickPar">
                      <p:stCondLst>
                        <p:cond delay="indefinite"/>
                      </p:stCondLst>
                      <p:childTnLst>
                        <p:par>
                          <p:cTn id="63" fill="hold" nodeType="withGroup">
                            <p:stCondLst>
                              <p:cond delay="0"/>
                            </p:stCondLst>
                            <p:childTnLst>
                              <p:par>
                                <p:cTn id="64" presetID="3" presetClass="entr" presetSubtype="5" fill="hold" nodeType="clickEffect">
                                  <p:stCondLst>
                                    <p:cond delay="0"/>
                                  </p:stCondLst>
                                  <p:childTnLst>
                                    <p:set>
                                      <p:cBhvr>
                                        <p:cTn id="65" dur="1" fill="hold">
                                          <p:stCondLst>
                                            <p:cond delay="0"/>
                                          </p:stCondLst>
                                        </p:cTn>
                                        <p:tgtEl>
                                          <p:spTgt spid="70657"/>
                                        </p:tgtEl>
                                        <p:attrNameLst>
                                          <p:attrName>style.visibility</p:attrName>
                                        </p:attrNameLst>
                                      </p:cBhvr>
                                      <p:to>
                                        <p:strVal val="visible"/>
                                      </p:to>
                                    </p:set>
                                    <p:animEffect transition="in" filter="blinds(vertical)">
                                      <p:cBhvr>
                                        <p:cTn id="66" dur="500"/>
                                        <p:tgtEl>
                                          <p:spTgt spid="706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7" grpId="0" autoUpdateAnimBg="0"/>
      <p:bldP spid="26673" grpId="0" autoUpdateAnimBg="0"/>
      <p:bldP spid="26677" grpId="0" autoUpdateAnimBg="0"/>
      <p:bldP spid="26681" grpId="0" autoUpdateAnimBg="0"/>
      <p:bldP spid="26689" grpId="0" autoUpdateAnimBg="0"/>
      <p:bldP spid="26691" grpId="0" autoUpdateAnimBg="0"/>
      <p:bldP spid="1639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322" name="Object 10"/>
          <p:cNvGraphicFramePr>
            <a:graphicFrameLocks noChangeAspect="1"/>
          </p:cNvGraphicFramePr>
          <p:nvPr/>
        </p:nvGraphicFramePr>
        <p:xfrm>
          <a:off x="381000" y="762000"/>
          <a:ext cx="4791075" cy="977900"/>
        </p:xfrm>
        <a:graphic>
          <a:graphicData uri="http://schemas.openxmlformats.org/presentationml/2006/ole">
            <mc:AlternateContent xmlns:mc="http://schemas.openxmlformats.org/markup-compatibility/2006">
              <mc:Choice xmlns:v="urn:schemas-microsoft-com:vml" Requires="v">
                <p:oleObj spid="_x0000_s18622" name="Equation" r:id="rId3" imgW="4514985" imgH="876311" progId="Equation.3">
                  <p:embed/>
                </p:oleObj>
              </mc:Choice>
              <mc:Fallback>
                <p:oleObj name="Equation" r:id="rId3" imgW="4514985" imgH="876311" progId="Equation.3">
                  <p:embed/>
                  <p:pic>
                    <p:nvPicPr>
                      <p:cNvPr id="0" name="Object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000" y="762000"/>
                        <a:ext cx="4791075" cy="977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13326" name="Object 14"/>
          <p:cNvGraphicFramePr>
            <a:graphicFrameLocks noChangeAspect="1"/>
          </p:cNvGraphicFramePr>
          <p:nvPr/>
        </p:nvGraphicFramePr>
        <p:xfrm>
          <a:off x="368300" y="1593850"/>
          <a:ext cx="4670425" cy="990600"/>
        </p:xfrm>
        <a:graphic>
          <a:graphicData uri="http://schemas.openxmlformats.org/presentationml/2006/ole">
            <mc:AlternateContent xmlns:mc="http://schemas.openxmlformats.org/markup-compatibility/2006">
              <mc:Choice xmlns:v="urn:schemas-microsoft-com:vml" Requires="v">
                <p:oleObj spid="_x0000_s18623" name="公式" r:id="rId5" imgW="4457700" imgH="885766" progId="Equation.3">
                  <p:embed/>
                </p:oleObj>
              </mc:Choice>
              <mc:Fallback>
                <p:oleObj name="公式" r:id="rId5" imgW="4457700" imgH="885766" progId="Equation.3">
                  <p:embed/>
                  <p:pic>
                    <p:nvPicPr>
                      <p:cNvPr id="0" name="Object 1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8300" y="1593850"/>
                        <a:ext cx="4670425"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13328" name="Object 16"/>
          <p:cNvGraphicFramePr>
            <a:graphicFrameLocks noChangeAspect="1"/>
          </p:cNvGraphicFramePr>
          <p:nvPr/>
        </p:nvGraphicFramePr>
        <p:xfrm>
          <a:off x="868363" y="2432050"/>
          <a:ext cx="5238750" cy="1041400"/>
        </p:xfrm>
        <a:graphic>
          <a:graphicData uri="http://schemas.openxmlformats.org/presentationml/2006/ole">
            <mc:AlternateContent xmlns:mc="http://schemas.openxmlformats.org/markup-compatibility/2006">
              <mc:Choice xmlns:v="urn:schemas-microsoft-com:vml" Requires="v">
                <p:oleObj spid="_x0000_s18624" name="公式" r:id="rId7" imgW="4991100" imgH="933579" progId="Equation.3">
                  <p:embed/>
                </p:oleObj>
              </mc:Choice>
              <mc:Fallback>
                <p:oleObj name="公式" r:id="rId7" imgW="4991100" imgH="933579" progId="Equation.3">
                  <p:embed/>
                  <p:pic>
                    <p:nvPicPr>
                      <p:cNvPr id="0" name="Object 1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8363" y="2432050"/>
                        <a:ext cx="523875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nvGrpSpPr>
          <p:cNvPr id="2" name="Group 46"/>
          <p:cNvGrpSpPr>
            <a:grpSpLocks/>
          </p:cNvGrpSpPr>
          <p:nvPr/>
        </p:nvGrpSpPr>
        <p:grpSpPr bwMode="auto">
          <a:xfrm>
            <a:off x="6019800" y="304800"/>
            <a:ext cx="2973388" cy="3276600"/>
            <a:chOff x="3792" y="192"/>
            <a:chExt cx="1873" cy="2064"/>
          </a:xfrm>
        </p:grpSpPr>
        <p:sp>
          <p:nvSpPr>
            <p:cNvPr id="18445" name="Freeform 17"/>
            <p:cNvSpPr>
              <a:spLocks/>
            </p:cNvSpPr>
            <p:nvPr/>
          </p:nvSpPr>
          <p:spPr bwMode="auto">
            <a:xfrm>
              <a:off x="4032" y="648"/>
              <a:ext cx="1080" cy="1608"/>
            </a:xfrm>
            <a:custGeom>
              <a:avLst/>
              <a:gdLst>
                <a:gd name="T0" fmla="*/ 199 w 1080"/>
                <a:gd name="T1" fmla="*/ 356 h 1608"/>
                <a:gd name="T2" fmla="*/ 611 w 1080"/>
                <a:gd name="T3" fmla="*/ 45 h 1608"/>
                <a:gd name="T4" fmla="*/ 1011 w 1080"/>
                <a:gd name="T5" fmla="*/ 629 h 1608"/>
                <a:gd name="T6" fmla="*/ 1027 w 1080"/>
                <a:gd name="T7" fmla="*/ 1157 h 1608"/>
                <a:gd name="T8" fmla="*/ 947 w 1080"/>
                <a:gd name="T9" fmla="*/ 1509 h 1608"/>
                <a:gd name="T10" fmla="*/ 459 w 1080"/>
                <a:gd name="T11" fmla="*/ 1477 h 1608"/>
                <a:gd name="T12" fmla="*/ 43 w 1080"/>
                <a:gd name="T13" fmla="*/ 725 h 1608"/>
                <a:gd name="T14" fmla="*/ 199 w 1080"/>
                <a:gd name="T15" fmla="*/ 353 h 1608"/>
                <a:gd name="T16" fmla="*/ 0 60000 65536"/>
                <a:gd name="T17" fmla="*/ 0 60000 65536"/>
                <a:gd name="T18" fmla="*/ 0 60000 65536"/>
                <a:gd name="T19" fmla="*/ 0 60000 65536"/>
                <a:gd name="T20" fmla="*/ 0 60000 65536"/>
                <a:gd name="T21" fmla="*/ 0 60000 65536"/>
                <a:gd name="T22" fmla="*/ 0 60000 65536"/>
                <a:gd name="T23" fmla="*/ 0 60000 65536"/>
                <a:gd name="T24" fmla="*/ 0 w 1080"/>
                <a:gd name="T25" fmla="*/ 0 h 1608"/>
                <a:gd name="T26" fmla="*/ 1080 w 1080"/>
                <a:gd name="T27" fmla="*/ 1608 h 160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80" h="1608">
                  <a:moveTo>
                    <a:pt x="199" y="356"/>
                  </a:moveTo>
                  <a:cubicBezTo>
                    <a:pt x="268" y="304"/>
                    <a:pt x="476" y="0"/>
                    <a:pt x="611" y="45"/>
                  </a:cubicBezTo>
                  <a:cubicBezTo>
                    <a:pt x="746" y="90"/>
                    <a:pt x="942" y="444"/>
                    <a:pt x="1011" y="629"/>
                  </a:cubicBezTo>
                  <a:cubicBezTo>
                    <a:pt x="1080" y="814"/>
                    <a:pt x="1038" y="1010"/>
                    <a:pt x="1027" y="1157"/>
                  </a:cubicBezTo>
                  <a:cubicBezTo>
                    <a:pt x="1016" y="1304"/>
                    <a:pt x="1042" y="1456"/>
                    <a:pt x="947" y="1509"/>
                  </a:cubicBezTo>
                  <a:cubicBezTo>
                    <a:pt x="852" y="1562"/>
                    <a:pt x="610" y="1608"/>
                    <a:pt x="459" y="1477"/>
                  </a:cubicBezTo>
                  <a:cubicBezTo>
                    <a:pt x="308" y="1346"/>
                    <a:pt x="86" y="912"/>
                    <a:pt x="43" y="725"/>
                  </a:cubicBezTo>
                  <a:cubicBezTo>
                    <a:pt x="0" y="538"/>
                    <a:pt x="167" y="430"/>
                    <a:pt x="199" y="353"/>
                  </a:cubicBezTo>
                </a:path>
              </a:pathLst>
            </a:custGeom>
            <a:noFill/>
            <a:ln w="38100">
              <a:solidFill>
                <a:srgbClr val="CC33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18446" name="Text Box 18"/>
            <p:cNvSpPr txBox="1">
              <a:spLocks noChangeArrowheads="1"/>
            </p:cNvSpPr>
            <p:nvPr/>
          </p:nvSpPr>
          <p:spPr bwMode="auto">
            <a:xfrm>
              <a:off x="4272" y="1248"/>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47" name="Text Box 19"/>
            <p:cNvSpPr txBox="1">
              <a:spLocks noChangeArrowheads="1"/>
            </p:cNvSpPr>
            <p:nvPr/>
          </p:nvSpPr>
          <p:spPr bwMode="auto">
            <a:xfrm>
              <a:off x="4176" y="816"/>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48" name="Text Box 20"/>
            <p:cNvSpPr txBox="1">
              <a:spLocks noChangeArrowheads="1"/>
            </p:cNvSpPr>
            <p:nvPr/>
          </p:nvSpPr>
          <p:spPr bwMode="auto">
            <a:xfrm>
              <a:off x="4704" y="1488"/>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49" name="Text Box 21"/>
            <p:cNvSpPr txBox="1">
              <a:spLocks noChangeArrowheads="1"/>
            </p:cNvSpPr>
            <p:nvPr/>
          </p:nvSpPr>
          <p:spPr bwMode="auto">
            <a:xfrm>
              <a:off x="4800" y="1008"/>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50" name="Text Box 22"/>
            <p:cNvSpPr txBox="1">
              <a:spLocks noChangeArrowheads="1"/>
            </p:cNvSpPr>
            <p:nvPr/>
          </p:nvSpPr>
          <p:spPr bwMode="auto">
            <a:xfrm>
              <a:off x="4560" y="480"/>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51" name="Text Box 23"/>
            <p:cNvSpPr txBox="1">
              <a:spLocks noChangeArrowheads="1"/>
            </p:cNvSpPr>
            <p:nvPr/>
          </p:nvSpPr>
          <p:spPr bwMode="auto">
            <a:xfrm>
              <a:off x="4560" y="1104"/>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52" name="Text Box 24"/>
            <p:cNvSpPr txBox="1">
              <a:spLocks noChangeArrowheads="1"/>
            </p:cNvSpPr>
            <p:nvPr/>
          </p:nvSpPr>
          <p:spPr bwMode="auto">
            <a:xfrm>
              <a:off x="4608" y="816"/>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53" name="Text Box 25"/>
            <p:cNvSpPr txBox="1">
              <a:spLocks noChangeArrowheads="1"/>
            </p:cNvSpPr>
            <p:nvPr/>
          </p:nvSpPr>
          <p:spPr bwMode="auto">
            <a:xfrm>
              <a:off x="5236" y="1056"/>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54" name="Text Box 26"/>
            <p:cNvSpPr txBox="1">
              <a:spLocks noChangeArrowheads="1"/>
            </p:cNvSpPr>
            <p:nvPr/>
          </p:nvSpPr>
          <p:spPr bwMode="auto">
            <a:xfrm>
              <a:off x="5092" y="1526"/>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55" name="Text Box 27"/>
            <p:cNvSpPr txBox="1">
              <a:spLocks noChangeArrowheads="1"/>
            </p:cNvSpPr>
            <p:nvPr/>
          </p:nvSpPr>
          <p:spPr bwMode="auto">
            <a:xfrm>
              <a:off x="5332" y="576"/>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56" name="Text Box 28"/>
            <p:cNvSpPr txBox="1">
              <a:spLocks noChangeArrowheads="1"/>
            </p:cNvSpPr>
            <p:nvPr/>
          </p:nvSpPr>
          <p:spPr bwMode="auto">
            <a:xfrm>
              <a:off x="5092" y="336"/>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57" name="Text Box 29"/>
            <p:cNvSpPr txBox="1">
              <a:spLocks noChangeArrowheads="1"/>
            </p:cNvSpPr>
            <p:nvPr/>
          </p:nvSpPr>
          <p:spPr bwMode="auto">
            <a:xfrm>
              <a:off x="3988" y="1430"/>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58" name="Text Box 30"/>
            <p:cNvSpPr txBox="1">
              <a:spLocks noChangeArrowheads="1"/>
            </p:cNvSpPr>
            <p:nvPr/>
          </p:nvSpPr>
          <p:spPr bwMode="auto">
            <a:xfrm>
              <a:off x="4128" y="192"/>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59" name="Text Box 31"/>
            <p:cNvSpPr txBox="1">
              <a:spLocks noChangeArrowheads="1"/>
            </p:cNvSpPr>
            <p:nvPr/>
          </p:nvSpPr>
          <p:spPr bwMode="auto">
            <a:xfrm>
              <a:off x="3792" y="624"/>
              <a:ext cx="23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6000">
                  <a:solidFill>
                    <a:schemeClr val="accent2"/>
                  </a:solidFill>
                </a:rPr>
                <a:t>.</a:t>
              </a:r>
            </a:p>
          </p:txBody>
        </p:sp>
        <p:sp>
          <p:nvSpPr>
            <p:cNvPr id="18460" name="Text Box 32"/>
            <p:cNvSpPr txBox="1">
              <a:spLocks noChangeArrowheads="1"/>
            </p:cNvSpPr>
            <p:nvPr/>
          </p:nvSpPr>
          <p:spPr bwMode="auto">
            <a:xfrm>
              <a:off x="4176" y="1200"/>
              <a:ext cx="304"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rPr>
                <a:t>q</a:t>
              </a:r>
              <a:r>
                <a:rPr lang="en-US" altLang="zh-CN" sz="2800" baseline="-25000">
                  <a:solidFill>
                    <a:schemeClr val="accent2"/>
                  </a:solidFill>
                </a:rPr>
                <a:t>1</a:t>
              </a:r>
            </a:p>
          </p:txBody>
        </p:sp>
        <p:sp>
          <p:nvSpPr>
            <p:cNvPr id="18461" name="Text Box 33"/>
            <p:cNvSpPr txBox="1">
              <a:spLocks noChangeArrowheads="1"/>
            </p:cNvSpPr>
            <p:nvPr/>
          </p:nvSpPr>
          <p:spPr bwMode="auto">
            <a:xfrm>
              <a:off x="4320" y="1632"/>
              <a:ext cx="304"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rPr>
                <a:t>q</a:t>
              </a:r>
              <a:r>
                <a:rPr lang="en-US" altLang="zh-CN" sz="2800" baseline="-25000">
                  <a:solidFill>
                    <a:schemeClr val="accent2"/>
                  </a:solidFill>
                </a:rPr>
                <a:t>2</a:t>
              </a:r>
            </a:p>
          </p:txBody>
        </p:sp>
        <p:sp>
          <p:nvSpPr>
            <p:cNvPr id="18462" name="Text Box 34"/>
            <p:cNvSpPr txBox="1">
              <a:spLocks noChangeArrowheads="1"/>
            </p:cNvSpPr>
            <p:nvPr/>
          </p:nvSpPr>
          <p:spPr bwMode="auto">
            <a:xfrm>
              <a:off x="4752" y="1440"/>
              <a:ext cx="270"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rPr>
                <a:t>q</a:t>
              </a:r>
              <a:r>
                <a:rPr lang="en-US" altLang="zh-CN" sz="2800" i="1" baseline="-25000">
                  <a:solidFill>
                    <a:schemeClr val="accent2"/>
                  </a:solidFill>
                </a:rPr>
                <a:t>j</a:t>
              </a:r>
            </a:p>
          </p:txBody>
        </p:sp>
        <p:sp>
          <p:nvSpPr>
            <p:cNvPr id="18463" name="Text Box 36"/>
            <p:cNvSpPr txBox="1">
              <a:spLocks noChangeArrowheads="1"/>
            </p:cNvSpPr>
            <p:nvPr/>
          </p:nvSpPr>
          <p:spPr bwMode="auto">
            <a:xfrm>
              <a:off x="5232" y="1824"/>
              <a:ext cx="433"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rPr>
                <a:t>q</a:t>
              </a:r>
              <a:r>
                <a:rPr lang="en-US" altLang="zh-CN" sz="2800" i="1" baseline="-25000">
                  <a:solidFill>
                    <a:schemeClr val="accent2"/>
                  </a:solidFill>
                </a:rPr>
                <a:t>j+1</a:t>
              </a:r>
            </a:p>
          </p:txBody>
        </p:sp>
        <p:sp>
          <p:nvSpPr>
            <p:cNvPr id="18464" name="Text Box 37"/>
            <p:cNvSpPr txBox="1">
              <a:spLocks noChangeArrowheads="1"/>
            </p:cNvSpPr>
            <p:nvPr/>
          </p:nvSpPr>
          <p:spPr bwMode="auto">
            <a:xfrm>
              <a:off x="4320" y="384"/>
              <a:ext cx="313"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chemeClr val="accent2"/>
                  </a:solidFill>
                </a:rPr>
                <a:t>q</a:t>
              </a:r>
              <a:r>
                <a:rPr lang="en-US" altLang="zh-CN" sz="2800" i="1" baseline="-25000">
                  <a:solidFill>
                    <a:schemeClr val="accent2"/>
                  </a:solidFill>
                </a:rPr>
                <a:t>n</a:t>
              </a:r>
            </a:p>
          </p:txBody>
        </p:sp>
        <p:sp>
          <p:nvSpPr>
            <p:cNvPr id="18465" name="Text Box 38"/>
            <p:cNvSpPr txBox="1">
              <a:spLocks noChangeArrowheads="1"/>
            </p:cNvSpPr>
            <p:nvPr/>
          </p:nvSpPr>
          <p:spPr bwMode="auto">
            <a:xfrm>
              <a:off x="4991" y="954"/>
              <a:ext cx="241"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rgbClr val="CC3300"/>
                  </a:solidFill>
                </a:rPr>
                <a:t>S</a:t>
              </a:r>
            </a:p>
          </p:txBody>
        </p:sp>
      </p:grpSp>
      <p:graphicFrame>
        <p:nvGraphicFramePr>
          <p:cNvPr id="13351" name="Object 39"/>
          <p:cNvGraphicFramePr>
            <a:graphicFrameLocks noChangeAspect="1"/>
          </p:cNvGraphicFramePr>
          <p:nvPr/>
        </p:nvGraphicFramePr>
        <p:xfrm>
          <a:off x="646113" y="3460750"/>
          <a:ext cx="5549900" cy="1041400"/>
        </p:xfrm>
        <a:graphic>
          <a:graphicData uri="http://schemas.openxmlformats.org/presentationml/2006/ole">
            <mc:AlternateContent xmlns:mc="http://schemas.openxmlformats.org/markup-compatibility/2006">
              <mc:Choice xmlns:v="urn:schemas-microsoft-com:vml" Requires="v">
                <p:oleObj spid="_x0000_s18625" name="公式" r:id="rId9" imgW="5276985" imgH="933579" progId="Equation.3">
                  <p:embed/>
                </p:oleObj>
              </mc:Choice>
              <mc:Fallback>
                <p:oleObj name="公式" r:id="rId9" imgW="5276985" imgH="933579" progId="Equation.3">
                  <p:embed/>
                  <p:pic>
                    <p:nvPicPr>
                      <p:cNvPr id="0" name="Object 39"/>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6113" y="3460750"/>
                        <a:ext cx="55499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13352" name="Object 40"/>
          <p:cNvGraphicFramePr>
            <a:graphicFrameLocks noChangeAspect="1"/>
          </p:cNvGraphicFramePr>
          <p:nvPr/>
        </p:nvGraphicFramePr>
        <p:xfrm>
          <a:off x="1504950" y="4641850"/>
          <a:ext cx="2887663" cy="1028700"/>
        </p:xfrm>
        <a:graphic>
          <a:graphicData uri="http://schemas.openxmlformats.org/presentationml/2006/ole">
            <mc:AlternateContent xmlns:mc="http://schemas.openxmlformats.org/markup-compatibility/2006">
              <mc:Choice xmlns:v="urn:schemas-microsoft-com:vml" Requires="v">
                <p:oleObj spid="_x0000_s18626" name="公式" r:id="rId11" imgW="2724285" imgH="923855" progId="Equation.3">
                  <p:embed/>
                </p:oleObj>
              </mc:Choice>
              <mc:Fallback>
                <p:oleObj name="公式" r:id="rId11" imgW="2724285" imgH="923855" progId="Equation.3">
                  <p:embed/>
                  <p:pic>
                    <p:nvPicPr>
                      <p:cNvPr id="0" name="Object 40"/>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504950" y="4641850"/>
                        <a:ext cx="2887663"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3353" name="Text Box 41"/>
          <p:cNvSpPr txBox="1">
            <a:spLocks noChangeArrowheads="1"/>
          </p:cNvSpPr>
          <p:nvPr/>
        </p:nvSpPr>
        <p:spPr bwMode="auto">
          <a:xfrm>
            <a:off x="304800" y="152400"/>
            <a:ext cx="38798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4. </a:t>
            </a:r>
            <a:r>
              <a:rPr lang="zh-CN" altLang="en-US" sz="2800">
                <a:solidFill>
                  <a:schemeClr val="accent2"/>
                </a:solidFill>
                <a:latin typeface="宋体" pitchFamily="2" charset="-122"/>
              </a:rPr>
              <a:t>场电荷为多个点电荷</a:t>
            </a:r>
            <a:r>
              <a:rPr lang="zh-CN" altLang="en-US" sz="2800">
                <a:solidFill>
                  <a:schemeClr val="accent2"/>
                </a:solidFill>
              </a:rPr>
              <a:t> </a:t>
            </a:r>
            <a:endParaRPr lang="en-US" altLang="zh-CN" sz="2800">
              <a:solidFill>
                <a:schemeClr val="accent2"/>
              </a:solidFill>
            </a:endParaRPr>
          </a:p>
        </p:txBody>
      </p:sp>
      <p:sp>
        <p:nvSpPr>
          <p:cNvPr id="13354" name="Rectangle 42"/>
          <p:cNvSpPr>
            <a:spLocks noChangeArrowheads="1"/>
          </p:cNvSpPr>
          <p:nvPr/>
        </p:nvSpPr>
        <p:spPr bwMode="auto">
          <a:xfrm>
            <a:off x="0" y="6858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aphicFrame>
        <p:nvGraphicFramePr>
          <p:cNvPr id="13355" name="Object 43"/>
          <p:cNvGraphicFramePr>
            <a:graphicFrameLocks noChangeAspect="1"/>
          </p:cNvGraphicFramePr>
          <p:nvPr/>
        </p:nvGraphicFramePr>
        <p:xfrm>
          <a:off x="1212850" y="5632450"/>
          <a:ext cx="3767138" cy="1011238"/>
        </p:xfrm>
        <a:graphic>
          <a:graphicData uri="http://schemas.openxmlformats.org/presentationml/2006/ole">
            <mc:AlternateContent xmlns:mc="http://schemas.openxmlformats.org/markup-compatibility/2006">
              <mc:Choice xmlns:v="urn:schemas-microsoft-com:vml" Requires="v">
                <p:oleObj spid="_x0000_s18627" name="公式" r:id="rId13" imgW="3562485" imgH="885766" progId="Equation.3">
                  <p:embed/>
                </p:oleObj>
              </mc:Choice>
              <mc:Fallback>
                <p:oleObj name="公式" r:id="rId13" imgW="3562485" imgH="885766" progId="Equation.3">
                  <p:embed/>
                  <p:pic>
                    <p:nvPicPr>
                      <p:cNvPr id="0" name="Object 43"/>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212850" y="5632450"/>
                        <a:ext cx="3767138" cy="1011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3356" name="Text Box 44"/>
          <p:cNvSpPr txBox="1">
            <a:spLocks noChangeArrowheads="1"/>
          </p:cNvSpPr>
          <p:nvPr/>
        </p:nvSpPr>
        <p:spPr bwMode="auto">
          <a:xfrm>
            <a:off x="6477000" y="3962400"/>
            <a:ext cx="190500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3600">
                <a:solidFill>
                  <a:srgbClr val="CC3300"/>
                </a:solidFill>
              </a:rPr>
              <a:t>高斯定理成立</a:t>
            </a:r>
          </a:p>
        </p:txBody>
      </p:sp>
      <p:sp>
        <p:nvSpPr>
          <p:cNvPr id="13357" name="Rectangle 45"/>
          <p:cNvSpPr>
            <a:spLocks noChangeArrowheads="1"/>
          </p:cNvSpPr>
          <p:nvPr/>
        </p:nvSpPr>
        <p:spPr bwMode="auto">
          <a:xfrm>
            <a:off x="5638800" y="5410200"/>
            <a:ext cx="3276600" cy="974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a:solidFill>
                  <a:srgbClr val="CC3300"/>
                </a:solidFill>
                <a:latin typeface="宋体" pitchFamily="2" charset="-122"/>
              </a:rPr>
              <a:t>推论</a:t>
            </a:r>
            <a:r>
              <a:rPr lang="zh-CN" altLang="en-US">
                <a:solidFill>
                  <a:schemeClr val="accent2"/>
                </a:solidFill>
                <a:latin typeface="宋体" pitchFamily="2" charset="-122"/>
              </a:rPr>
              <a:t>：对任意连续电荷分布亦正确。</a:t>
            </a:r>
            <a:endParaRPr lang="zh-CN" altLang="en-US">
              <a:solidFill>
                <a:schemeClr val="accent2"/>
              </a:solidFill>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5" fill="hold" grpId="0" nodeType="afterEffect">
                                  <p:stCondLst>
                                    <p:cond delay="0"/>
                                  </p:stCondLst>
                                  <p:childTnLst>
                                    <p:set>
                                      <p:cBhvr>
                                        <p:cTn id="6" dur="1" fill="hold">
                                          <p:stCondLst>
                                            <p:cond delay="0"/>
                                          </p:stCondLst>
                                        </p:cTn>
                                        <p:tgtEl>
                                          <p:spTgt spid="13353"/>
                                        </p:tgtEl>
                                        <p:attrNameLst>
                                          <p:attrName>style.visibility</p:attrName>
                                        </p:attrNameLst>
                                      </p:cBhvr>
                                      <p:to>
                                        <p:strVal val="visible"/>
                                      </p:to>
                                    </p:set>
                                    <p:animEffect transition="in" filter="blinds(vertical)">
                                      <p:cBhvr>
                                        <p:cTn id="7" dur="500"/>
                                        <p:tgtEl>
                                          <p:spTgt spid="13353"/>
                                        </p:tgtEl>
                                      </p:cBhvr>
                                    </p:animEffect>
                                  </p:childTnLst>
                                </p:cTn>
                              </p:par>
                            </p:childTnLst>
                          </p:cTn>
                        </p:par>
                        <p:par>
                          <p:cTn id="8" fill="hold" nodeType="afterGroup">
                            <p:stCondLst>
                              <p:cond delay="500"/>
                            </p:stCondLst>
                            <p:childTnLst>
                              <p:par>
                                <p:cTn id="9" presetID="18" presetClass="entr" presetSubtype="3" fill="hold" grpId="0" nodeType="afterEffect">
                                  <p:stCondLst>
                                    <p:cond delay="0"/>
                                  </p:stCondLst>
                                  <p:childTnLst>
                                    <p:set>
                                      <p:cBhvr>
                                        <p:cTn id="10" dur="1" fill="hold">
                                          <p:stCondLst>
                                            <p:cond delay="0"/>
                                          </p:stCondLst>
                                        </p:cTn>
                                        <p:tgtEl>
                                          <p:spTgt spid="13354"/>
                                        </p:tgtEl>
                                        <p:attrNameLst>
                                          <p:attrName>style.visibility</p:attrName>
                                        </p:attrNameLst>
                                      </p:cBhvr>
                                      <p:to>
                                        <p:strVal val="visible"/>
                                      </p:to>
                                    </p:set>
                                    <p:animEffect transition="in" filter="strips(upRight)">
                                      <p:cBhvr>
                                        <p:cTn id="11" dur="500"/>
                                        <p:tgtEl>
                                          <p:spTgt spid="13354"/>
                                        </p:tgtEl>
                                      </p:cBhvr>
                                    </p:animEffect>
                                  </p:childTnLst>
                                </p:cTn>
                              </p:par>
                            </p:childTnLst>
                          </p:cTn>
                        </p:par>
                        <p:par>
                          <p:cTn id="12" fill="hold" nodeType="afterGroup">
                            <p:stCondLst>
                              <p:cond delay="1000"/>
                            </p:stCondLst>
                            <p:childTnLst>
                              <p:par>
                                <p:cTn id="13" presetID="2" presetClass="entr" presetSubtype="2"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1+#ppt_w/2"/>
                                          </p:val>
                                        </p:tav>
                                        <p:tav tm="100000">
                                          <p:val>
                                            <p:strVal val="#ppt_x"/>
                                          </p:val>
                                        </p:tav>
                                      </p:tavLst>
                                    </p:anim>
                                    <p:anim calcmode="lin" valueType="num">
                                      <p:cBhvr additive="base">
                                        <p:cTn id="16"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3" presetClass="entr" presetSubtype="5" fill="hold" nodeType="clickEffect">
                                  <p:stCondLst>
                                    <p:cond delay="0"/>
                                  </p:stCondLst>
                                  <p:childTnLst>
                                    <p:set>
                                      <p:cBhvr>
                                        <p:cTn id="20" dur="1" fill="hold">
                                          <p:stCondLst>
                                            <p:cond delay="0"/>
                                          </p:stCondLst>
                                        </p:cTn>
                                        <p:tgtEl>
                                          <p:spTgt spid="13322"/>
                                        </p:tgtEl>
                                        <p:attrNameLst>
                                          <p:attrName>style.visibility</p:attrName>
                                        </p:attrNameLst>
                                      </p:cBhvr>
                                      <p:to>
                                        <p:strVal val="visible"/>
                                      </p:to>
                                    </p:set>
                                    <p:animEffect transition="in" filter="blinds(vertical)">
                                      <p:cBhvr>
                                        <p:cTn id="21" dur="500"/>
                                        <p:tgtEl>
                                          <p:spTgt spid="13322"/>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3" presetClass="entr" presetSubtype="10" fill="hold" nodeType="clickEffect">
                                  <p:stCondLst>
                                    <p:cond delay="0"/>
                                  </p:stCondLst>
                                  <p:childTnLst>
                                    <p:set>
                                      <p:cBhvr>
                                        <p:cTn id="25" dur="1" fill="hold">
                                          <p:stCondLst>
                                            <p:cond delay="0"/>
                                          </p:stCondLst>
                                        </p:cTn>
                                        <p:tgtEl>
                                          <p:spTgt spid="13326"/>
                                        </p:tgtEl>
                                        <p:attrNameLst>
                                          <p:attrName>style.visibility</p:attrName>
                                        </p:attrNameLst>
                                      </p:cBhvr>
                                      <p:to>
                                        <p:strVal val="visible"/>
                                      </p:to>
                                    </p:set>
                                    <p:animEffect transition="in" filter="blinds(horizontal)">
                                      <p:cBhvr>
                                        <p:cTn id="26" dur="500"/>
                                        <p:tgtEl>
                                          <p:spTgt spid="13326"/>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3" presetClass="entr" presetSubtype="10" fill="hold" nodeType="clickEffect">
                                  <p:stCondLst>
                                    <p:cond delay="0"/>
                                  </p:stCondLst>
                                  <p:childTnLst>
                                    <p:set>
                                      <p:cBhvr>
                                        <p:cTn id="30" dur="1" fill="hold">
                                          <p:stCondLst>
                                            <p:cond delay="0"/>
                                          </p:stCondLst>
                                        </p:cTn>
                                        <p:tgtEl>
                                          <p:spTgt spid="13328"/>
                                        </p:tgtEl>
                                        <p:attrNameLst>
                                          <p:attrName>style.visibility</p:attrName>
                                        </p:attrNameLst>
                                      </p:cBhvr>
                                      <p:to>
                                        <p:strVal val="visible"/>
                                      </p:to>
                                    </p:set>
                                    <p:animEffect transition="in" filter="blinds(horizontal)">
                                      <p:cBhvr>
                                        <p:cTn id="31" dur="500"/>
                                        <p:tgtEl>
                                          <p:spTgt spid="13328"/>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3" presetClass="entr" presetSubtype="5" fill="hold" nodeType="clickEffect">
                                  <p:stCondLst>
                                    <p:cond delay="0"/>
                                  </p:stCondLst>
                                  <p:childTnLst>
                                    <p:set>
                                      <p:cBhvr>
                                        <p:cTn id="35" dur="1" fill="hold">
                                          <p:stCondLst>
                                            <p:cond delay="0"/>
                                          </p:stCondLst>
                                        </p:cTn>
                                        <p:tgtEl>
                                          <p:spTgt spid="13351"/>
                                        </p:tgtEl>
                                        <p:attrNameLst>
                                          <p:attrName>style.visibility</p:attrName>
                                        </p:attrNameLst>
                                      </p:cBhvr>
                                      <p:to>
                                        <p:strVal val="visible"/>
                                      </p:to>
                                    </p:set>
                                    <p:animEffect transition="in" filter="blinds(vertical)">
                                      <p:cBhvr>
                                        <p:cTn id="36" dur="500"/>
                                        <p:tgtEl>
                                          <p:spTgt spid="13351"/>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3" presetClass="entr" presetSubtype="10" fill="hold" nodeType="clickEffect">
                                  <p:stCondLst>
                                    <p:cond delay="0"/>
                                  </p:stCondLst>
                                  <p:childTnLst>
                                    <p:set>
                                      <p:cBhvr>
                                        <p:cTn id="40" dur="1" fill="hold">
                                          <p:stCondLst>
                                            <p:cond delay="0"/>
                                          </p:stCondLst>
                                        </p:cTn>
                                        <p:tgtEl>
                                          <p:spTgt spid="13352"/>
                                        </p:tgtEl>
                                        <p:attrNameLst>
                                          <p:attrName>style.visibility</p:attrName>
                                        </p:attrNameLst>
                                      </p:cBhvr>
                                      <p:to>
                                        <p:strVal val="visible"/>
                                      </p:to>
                                    </p:set>
                                    <p:animEffect transition="in" filter="blinds(horizontal)">
                                      <p:cBhvr>
                                        <p:cTn id="41" dur="500"/>
                                        <p:tgtEl>
                                          <p:spTgt spid="13352"/>
                                        </p:tgtEl>
                                      </p:cBhvr>
                                    </p:animEffect>
                                  </p:childTnLst>
                                </p:cTn>
                              </p:par>
                            </p:childTnLst>
                          </p:cTn>
                        </p:par>
                      </p:childTnLst>
                    </p:cTn>
                  </p:par>
                  <p:par>
                    <p:cTn id="42" fill="hold" nodeType="clickPar">
                      <p:stCondLst>
                        <p:cond delay="indefinite"/>
                      </p:stCondLst>
                      <p:childTnLst>
                        <p:par>
                          <p:cTn id="43" fill="hold" nodeType="withGroup">
                            <p:stCondLst>
                              <p:cond delay="0"/>
                            </p:stCondLst>
                            <p:childTnLst>
                              <p:par>
                                <p:cTn id="44" presetID="3" presetClass="entr" presetSubtype="5" fill="hold" nodeType="clickEffect">
                                  <p:stCondLst>
                                    <p:cond delay="0"/>
                                  </p:stCondLst>
                                  <p:childTnLst>
                                    <p:set>
                                      <p:cBhvr>
                                        <p:cTn id="45" dur="1" fill="hold">
                                          <p:stCondLst>
                                            <p:cond delay="0"/>
                                          </p:stCondLst>
                                        </p:cTn>
                                        <p:tgtEl>
                                          <p:spTgt spid="13355"/>
                                        </p:tgtEl>
                                        <p:attrNameLst>
                                          <p:attrName>style.visibility</p:attrName>
                                        </p:attrNameLst>
                                      </p:cBhvr>
                                      <p:to>
                                        <p:strVal val="visible"/>
                                      </p:to>
                                    </p:set>
                                    <p:animEffect transition="in" filter="blinds(vertical)">
                                      <p:cBhvr>
                                        <p:cTn id="46" dur="500"/>
                                        <p:tgtEl>
                                          <p:spTgt spid="13355"/>
                                        </p:tgtEl>
                                      </p:cBhvr>
                                    </p:animEffect>
                                  </p:childTnLst>
                                </p:cTn>
                              </p:par>
                            </p:childTnLst>
                          </p:cTn>
                        </p:par>
                      </p:childTnLst>
                    </p:cTn>
                  </p:par>
                  <p:par>
                    <p:cTn id="47" fill="hold" nodeType="clickPar">
                      <p:stCondLst>
                        <p:cond delay="indefinite"/>
                      </p:stCondLst>
                      <p:childTnLst>
                        <p:par>
                          <p:cTn id="48" fill="hold" nodeType="withGroup">
                            <p:stCondLst>
                              <p:cond delay="0"/>
                            </p:stCondLst>
                            <p:childTnLst>
                              <p:par>
                                <p:cTn id="49" presetID="23" presetClass="entr" presetSubtype="16" fill="hold" grpId="0" nodeType="clickEffect">
                                  <p:stCondLst>
                                    <p:cond delay="0"/>
                                  </p:stCondLst>
                                  <p:childTnLst>
                                    <p:set>
                                      <p:cBhvr>
                                        <p:cTn id="50" dur="1" fill="hold">
                                          <p:stCondLst>
                                            <p:cond delay="0"/>
                                          </p:stCondLst>
                                        </p:cTn>
                                        <p:tgtEl>
                                          <p:spTgt spid="13356"/>
                                        </p:tgtEl>
                                        <p:attrNameLst>
                                          <p:attrName>style.visibility</p:attrName>
                                        </p:attrNameLst>
                                      </p:cBhvr>
                                      <p:to>
                                        <p:strVal val="visible"/>
                                      </p:to>
                                    </p:set>
                                    <p:anim calcmode="lin" valueType="num">
                                      <p:cBhvr>
                                        <p:cTn id="51" dur="500" fill="hold"/>
                                        <p:tgtEl>
                                          <p:spTgt spid="13356"/>
                                        </p:tgtEl>
                                        <p:attrNameLst>
                                          <p:attrName>ppt_w</p:attrName>
                                        </p:attrNameLst>
                                      </p:cBhvr>
                                      <p:tavLst>
                                        <p:tav tm="0">
                                          <p:val>
                                            <p:fltVal val="0"/>
                                          </p:val>
                                        </p:tav>
                                        <p:tav tm="100000">
                                          <p:val>
                                            <p:strVal val="#ppt_w"/>
                                          </p:val>
                                        </p:tav>
                                      </p:tavLst>
                                    </p:anim>
                                    <p:anim calcmode="lin" valueType="num">
                                      <p:cBhvr>
                                        <p:cTn id="52" dur="500" fill="hold"/>
                                        <p:tgtEl>
                                          <p:spTgt spid="13356"/>
                                        </p:tgtEl>
                                        <p:attrNameLst>
                                          <p:attrName>ppt_h</p:attrName>
                                        </p:attrNameLst>
                                      </p:cBhvr>
                                      <p:tavLst>
                                        <p:tav tm="0">
                                          <p:val>
                                            <p:fltVal val="0"/>
                                          </p:val>
                                        </p:tav>
                                        <p:tav tm="100000">
                                          <p:val>
                                            <p:strVal val="#ppt_h"/>
                                          </p:val>
                                        </p:tav>
                                      </p:tavLst>
                                    </p:anim>
                                  </p:childTnLst>
                                </p:cTn>
                              </p:par>
                            </p:childTnLst>
                          </p:cTn>
                        </p:par>
                      </p:childTnLst>
                    </p:cTn>
                  </p:par>
                  <p:par>
                    <p:cTn id="53" fill="hold" nodeType="clickPar">
                      <p:stCondLst>
                        <p:cond delay="indefinite"/>
                      </p:stCondLst>
                      <p:childTnLst>
                        <p:par>
                          <p:cTn id="54" fill="hold" nodeType="withGroup">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13357"/>
                                        </p:tgtEl>
                                        <p:attrNameLst>
                                          <p:attrName>style.visibility</p:attrName>
                                        </p:attrNameLst>
                                      </p:cBhvr>
                                      <p:to>
                                        <p:strVal val="visible"/>
                                      </p:to>
                                    </p:set>
                                    <p:anim calcmode="lin" valueType="num">
                                      <p:cBhvr additive="base">
                                        <p:cTn id="57" dur="500" fill="hold"/>
                                        <p:tgtEl>
                                          <p:spTgt spid="13357"/>
                                        </p:tgtEl>
                                        <p:attrNameLst>
                                          <p:attrName>ppt_x</p:attrName>
                                        </p:attrNameLst>
                                      </p:cBhvr>
                                      <p:tavLst>
                                        <p:tav tm="0">
                                          <p:val>
                                            <p:strVal val="#ppt_x"/>
                                          </p:val>
                                        </p:tav>
                                        <p:tav tm="100000">
                                          <p:val>
                                            <p:strVal val="#ppt_x"/>
                                          </p:val>
                                        </p:tav>
                                      </p:tavLst>
                                    </p:anim>
                                    <p:anim calcmode="lin" valueType="num">
                                      <p:cBhvr additive="base">
                                        <p:cTn id="58" dur="500" fill="hold"/>
                                        <p:tgtEl>
                                          <p:spTgt spid="133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53" grpId="0" autoUpdateAnimBg="0"/>
      <p:bldP spid="13354" grpId="0" animBg="1"/>
      <p:bldP spid="13356" grpId="0" autoUpdateAnimBg="0"/>
      <p:bldP spid="13357" grpId="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p:cNvGrpSpPr>
          <p:nvPr/>
        </p:nvGrpSpPr>
        <p:grpSpPr bwMode="auto">
          <a:xfrm>
            <a:off x="152400" y="130175"/>
            <a:ext cx="1447800" cy="1066800"/>
            <a:chOff x="144" y="3552"/>
            <a:chExt cx="912" cy="672"/>
          </a:xfrm>
        </p:grpSpPr>
        <p:sp>
          <p:nvSpPr>
            <p:cNvPr id="19465" name="AutoShape 3"/>
            <p:cNvSpPr>
              <a:spLocks noChangeArrowheads="1"/>
            </p:cNvSpPr>
            <p:nvPr/>
          </p:nvSpPr>
          <p:spPr bwMode="auto">
            <a:xfrm>
              <a:off x="144" y="3552"/>
              <a:ext cx="864" cy="672"/>
            </a:xfrm>
            <a:prstGeom prst="irregularSeal1">
              <a:avLst/>
            </a:prstGeom>
            <a:solidFill>
              <a:srgbClr val="FF9900"/>
            </a:solidFill>
            <a:ln w="12699">
              <a:solidFill>
                <a:srgbClr val="990000"/>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19466" name="Text Box 4"/>
            <p:cNvSpPr txBox="1">
              <a:spLocks noChangeArrowheads="1"/>
            </p:cNvSpPr>
            <p:nvPr/>
          </p:nvSpPr>
          <p:spPr bwMode="auto">
            <a:xfrm>
              <a:off x="192" y="3696"/>
              <a:ext cx="864"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699">
                  <a:solidFill>
                    <a:srgbClr val="000000"/>
                  </a:solidFill>
                  <a:miter lim="800000"/>
                  <a:headEnd type="none" w="sm" len="sm"/>
                  <a:tailEnd type="none" w="sm" len="sm"/>
                </a14:hiddenLine>
              </a:ext>
            </a:extLst>
          </p:spPr>
          <p:txBody>
            <a:bodyPr>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en-US" altLang="zh-CN" sz="2800">
                  <a:solidFill>
                    <a:srgbClr val="3333CC"/>
                  </a:solidFill>
                  <a:latin typeface="宋体" pitchFamily="2" charset="-122"/>
                </a:rPr>
                <a:t> </a:t>
              </a:r>
              <a:r>
                <a:rPr lang="zh-CN" altLang="en-US" sz="2800">
                  <a:solidFill>
                    <a:srgbClr val="3333CC"/>
                  </a:solidFill>
                  <a:latin typeface="宋体" pitchFamily="2" charset="-122"/>
                </a:rPr>
                <a:t>注意</a:t>
              </a:r>
            </a:p>
          </p:txBody>
        </p:sp>
      </p:grpSp>
      <p:sp>
        <p:nvSpPr>
          <p:cNvPr id="27653" name="Text Box 5"/>
          <p:cNvSpPr txBox="1">
            <a:spLocks noChangeArrowheads="1"/>
          </p:cNvSpPr>
          <p:nvPr/>
        </p:nvSpPr>
        <p:spPr bwMode="auto">
          <a:xfrm>
            <a:off x="395288" y="1700213"/>
            <a:ext cx="8497887"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1</a:t>
            </a:r>
            <a:r>
              <a:rPr lang="en-US" altLang="zh-CN" sz="2800">
                <a:solidFill>
                  <a:schemeClr val="accent2"/>
                </a:solidFill>
                <a:latin typeface="宋体" pitchFamily="2" charset="-122"/>
              </a:rPr>
              <a:t>.</a:t>
            </a:r>
            <a:r>
              <a:rPr lang="zh-CN" altLang="en-US" sz="2800">
                <a:solidFill>
                  <a:schemeClr val="accent2"/>
                </a:solidFill>
                <a:latin typeface="宋体" pitchFamily="2" charset="-122"/>
              </a:rPr>
              <a:t>以上对高斯定理的证明并不严格，实际上，高斯定理可从库仑定律严格导出，它是平方反比规律的必然结果。</a:t>
            </a:r>
            <a:r>
              <a:rPr lang="zh-CN" altLang="en-US" sz="2800">
                <a:solidFill>
                  <a:schemeClr val="accent2"/>
                </a:solidFill>
              </a:rPr>
              <a:t>它源于库仑定律，高于库仑定律 </a:t>
            </a:r>
            <a:r>
              <a:rPr lang="en-US" altLang="zh-CN" sz="2800">
                <a:solidFill>
                  <a:schemeClr val="accent2"/>
                </a:solidFill>
              </a:rPr>
              <a:t>(</a:t>
            </a:r>
            <a:r>
              <a:rPr lang="zh-CN" altLang="en-US" sz="2800">
                <a:solidFill>
                  <a:srgbClr val="FF0000"/>
                </a:solidFill>
              </a:rPr>
              <a:t>适用运动电荷的电场</a:t>
            </a:r>
            <a:r>
              <a:rPr lang="en-US" altLang="zh-CN" sz="2800">
                <a:solidFill>
                  <a:schemeClr val="accent2"/>
                </a:solidFill>
              </a:rPr>
              <a:t>)</a:t>
            </a:r>
            <a:r>
              <a:rPr lang="zh-CN" altLang="en-US" sz="2800">
                <a:solidFill>
                  <a:schemeClr val="accent2"/>
                </a:solidFill>
              </a:rPr>
              <a:t>。 </a:t>
            </a:r>
            <a:endParaRPr lang="en-US" altLang="zh-CN" sz="2800">
              <a:solidFill>
                <a:schemeClr val="accent2"/>
              </a:solidFill>
            </a:endParaRPr>
          </a:p>
        </p:txBody>
      </p:sp>
      <p:graphicFrame>
        <p:nvGraphicFramePr>
          <p:cNvPr id="19460" name="Object 8"/>
          <p:cNvGraphicFramePr>
            <a:graphicFrameLocks noChangeAspect="1"/>
          </p:cNvGraphicFramePr>
          <p:nvPr/>
        </p:nvGraphicFramePr>
        <p:xfrm>
          <a:off x="3168650" y="169863"/>
          <a:ext cx="2960688" cy="1003300"/>
        </p:xfrm>
        <a:graphic>
          <a:graphicData uri="http://schemas.openxmlformats.org/presentationml/2006/ole">
            <mc:AlternateContent xmlns:mc="http://schemas.openxmlformats.org/markup-compatibility/2006">
              <mc:Choice xmlns:v="urn:schemas-microsoft-com:vml" Requires="v">
                <p:oleObj spid="_x0000_s19519" name="公式" r:id="rId3" imgW="2762385" imgH="885766" progId="Equation.3">
                  <p:embed/>
                </p:oleObj>
              </mc:Choice>
              <mc:Fallback>
                <p:oleObj name="公式" r:id="rId3" imgW="2762385" imgH="885766" progId="Equation.3">
                  <p:embed/>
                  <p:pic>
                    <p:nvPicPr>
                      <p:cNvPr id="0" name="Object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68650" y="169863"/>
                        <a:ext cx="2960688" cy="100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nvGrpSpPr>
          <p:cNvPr id="3" name="Group 16"/>
          <p:cNvGrpSpPr>
            <a:grpSpLocks/>
          </p:cNvGrpSpPr>
          <p:nvPr/>
        </p:nvGrpSpPr>
        <p:grpSpPr bwMode="auto">
          <a:xfrm>
            <a:off x="468313" y="3784600"/>
            <a:ext cx="8316912" cy="1373188"/>
            <a:chOff x="295" y="2384"/>
            <a:chExt cx="5239" cy="865"/>
          </a:xfrm>
        </p:grpSpPr>
        <p:sp>
          <p:nvSpPr>
            <p:cNvPr id="19463" name="Text Box 9"/>
            <p:cNvSpPr txBox="1">
              <a:spLocks noChangeArrowheads="1"/>
            </p:cNvSpPr>
            <p:nvPr/>
          </p:nvSpPr>
          <p:spPr bwMode="auto">
            <a:xfrm>
              <a:off x="295" y="2384"/>
              <a:ext cx="5239" cy="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2. </a:t>
              </a:r>
              <a:r>
                <a:rPr lang="zh-CN" altLang="en-US" sz="2800">
                  <a:solidFill>
                    <a:schemeClr val="accent2"/>
                  </a:solidFill>
                </a:rPr>
                <a:t>高斯定理中的   是封闭曲面上各点的场强，是由面内面外</a:t>
              </a:r>
              <a:r>
                <a:rPr lang="zh-CN" altLang="en-US" sz="2800">
                  <a:solidFill>
                    <a:srgbClr val="CC3300"/>
                  </a:solidFill>
                </a:rPr>
                <a:t>所有电荷共同产生</a:t>
              </a:r>
              <a:r>
                <a:rPr lang="zh-CN" altLang="en-US" sz="2800">
                  <a:solidFill>
                    <a:schemeClr val="accent2"/>
                  </a:solidFill>
                </a:rPr>
                <a:t>的，并非只由封闭曲面内的电荷所产生。</a:t>
              </a:r>
            </a:p>
          </p:txBody>
        </p:sp>
        <p:graphicFrame>
          <p:nvGraphicFramePr>
            <p:cNvPr id="19464" name="Object 10"/>
            <p:cNvGraphicFramePr>
              <a:graphicFrameLocks noChangeAspect="1"/>
            </p:cNvGraphicFramePr>
            <p:nvPr/>
          </p:nvGraphicFramePr>
          <p:xfrm>
            <a:off x="1927" y="2406"/>
            <a:ext cx="221" cy="240"/>
          </p:xfrm>
          <a:graphic>
            <a:graphicData uri="http://schemas.openxmlformats.org/presentationml/2006/ole">
              <mc:AlternateContent xmlns:mc="http://schemas.openxmlformats.org/markup-compatibility/2006">
                <mc:Choice xmlns:v="urn:schemas-microsoft-com:vml" Requires="v">
                  <p:oleObj spid="_x0000_s19520" name="Equation" r:id="rId5" imgW="228600" imgH="276346" progId="Equation.3">
                    <p:embed/>
                  </p:oleObj>
                </mc:Choice>
                <mc:Fallback>
                  <p:oleObj name="Equation" r:id="rId5" imgW="228600" imgH="276346" progId="Equation.3">
                    <p:embed/>
                    <p:pic>
                      <p:nvPicPr>
                        <p:cNvPr id="0" name="Object 1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27" y="2406"/>
                          <a:ext cx="221"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sp>
        <p:nvSpPr>
          <p:cNvPr id="27661" name="Rectangle 13"/>
          <p:cNvSpPr>
            <a:spLocks noChangeArrowheads="1"/>
          </p:cNvSpPr>
          <p:nvPr/>
        </p:nvSpPr>
        <p:spPr bwMode="auto">
          <a:xfrm>
            <a:off x="0" y="1265238"/>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9"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0" fill="hold"/>
                                        <p:tgtEl>
                                          <p:spTgt spid="2"/>
                                        </p:tgtEl>
                                        <p:attrNameLst>
                                          <p:attrName>ppt_w</p:attrName>
                                        </p:attrNameLst>
                                      </p:cBhvr>
                                      <p:tavLst>
                                        <p:tav tm="0" fmla="#ppt_w*sin(2.5*pi*$)">
                                          <p:val>
                                            <p:fltVal val="0"/>
                                          </p:val>
                                        </p:tav>
                                        <p:tav tm="100000">
                                          <p:val>
                                            <p:fltVal val="1"/>
                                          </p:val>
                                        </p:tav>
                                      </p:tavLst>
                                    </p:anim>
                                    <p:anim calcmode="lin" valueType="num">
                                      <p:cBhvr>
                                        <p:cTn id="8" dur="5000" fill="hold"/>
                                        <p:tgtEl>
                                          <p:spTgt spid="2"/>
                                        </p:tgtEl>
                                        <p:attrNameLst>
                                          <p:attrName>ppt_h</p:attrName>
                                        </p:attrNameLst>
                                      </p:cBhvr>
                                      <p:tavLst>
                                        <p:tav tm="0">
                                          <p:val>
                                            <p:strVal val="#ppt_h"/>
                                          </p:val>
                                        </p:tav>
                                        <p:tav tm="100000">
                                          <p:val>
                                            <p:strVal val="#ppt_h"/>
                                          </p:val>
                                        </p:tav>
                                      </p:tavLst>
                                    </p:anim>
                                  </p:childTnLst>
                                </p:cTn>
                              </p:par>
                            </p:childTnLst>
                          </p:cTn>
                        </p:par>
                        <p:par>
                          <p:cTn id="9" fill="hold" nodeType="afterGroup">
                            <p:stCondLst>
                              <p:cond delay="5000"/>
                            </p:stCondLst>
                            <p:childTnLst>
                              <p:par>
                                <p:cTn id="10" presetID="18" presetClass="entr" presetSubtype="3" fill="hold" grpId="0" nodeType="afterEffect">
                                  <p:stCondLst>
                                    <p:cond delay="0"/>
                                  </p:stCondLst>
                                  <p:childTnLst>
                                    <p:set>
                                      <p:cBhvr>
                                        <p:cTn id="11" dur="1" fill="hold">
                                          <p:stCondLst>
                                            <p:cond delay="0"/>
                                          </p:stCondLst>
                                        </p:cTn>
                                        <p:tgtEl>
                                          <p:spTgt spid="27661"/>
                                        </p:tgtEl>
                                        <p:attrNameLst>
                                          <p:attrName>style.visibility</p:attrName>
                                        </p:attrNameLst>
                                      </p:cBhvr>
                                      <p:to>
                                        <p:strVal val="visible"/>
                                      </p:to>
                                    </p:set>
                                    <p:animEffect transition="in" filter="strips(upRight)">
                                      <p:cBhvr>
                                        <p:cTn id="12" dur="500"/>
                                        <p:tgtEl>
                                          <p:spTgt spid="27661"/>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7653"/>
                                        </p:tgtEl>
                                        <p:attrNameLst>
                                          <p:attrName>style.visibility</p:attrName>
                                        </p:attrNameLst>
                                      </p:cBhvr>
                                      <p:to>
                                        <p:strVal val="visible"/>
                                      </p:to>
                                    </p:set>
                                    <p:animEffect transition="in" filter="wipe(left)">
                                      <p:cBhvr>
                                        <p:cTn id="17" dur="500"/>
                                        <p:tgtEl>
                                          <p:spTgt spid="2765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up)">
                                      <p:cBhvr>
                                        <p:cTn id="2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3" grpId="0" autoUpdateAnimBg="0"/>
      <p:bldP spid="2766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82" name="Group 4"/>
          <p:cNvGrpSpPr>
            <a:grpSpLocks/>
          </p:cNvGrpSpPr>
          <p:nvPr/>
        </p:nvGrpSpPr>
        <p:grpSpPr bwMode="auto">
          <a:xfrm>
            <a:off x="141288" y="115888"/>
            <a:ext cx="1447800" cy="1066800"/>
            <a:chOff x="144" y="3552"/>
            <a:chExt cx="912" cy="672"/>
          </a:xfrm>
        </p:grpSpPr>
        <p:sp>
          <p:nvSpPr>
            <p:cNvPr id="20489" name="AutoShape 5"/>
            <p:cNvSpPr>
              <a:spLocks noChangeArrowheads="1"/>
            </p:cNvSpPr>
            <p:nvPr/>
          </p:nvSpPr>
          <p:spPr bwMode="auto">
            <a:xfrm>
              <a:off x="144" y="3552"/>
              <a:ext cx="864" cy="672"/>
            </a:xfrm>
            <a:prstGeom prst="irregularSeal1">
              <a:avLst/>
            </a:prstGeom>
            <a:solidFill>
              <a:srgbClr val="FF9900"/>
            </a:solidFill>
            <a:ln w="12699">
              <a:solidFill>
                <a:srgbClr val="990000"/>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0490" name="Text Box 6"/>
            <p:cNvSpPr txBox="1">
              <a:spLocks noChangeArrowheads="1"/>
            </p:cNvSpPr>
            <p:nvPr/>
          </p:nvSpPr>
          <p:spPr bwMode="auto">
            <a:xfrm>
              <a:off x="192" y="3696"/>
              <a:ext cx="864"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699">
                  <a:solidFill>
                    <a:srgbClr val="000000"/>
                  </a:solidFill>
                  <a:miter lim="800000"/>
                  <a:headEnd type="none" w="sm" len="sm"/>
                  <a:tailEnd type="none" w="sm" len="sm"/>
                </a14:hiddenLine>
              </a:ext>
            </a:extLst>
          </p:spPr>
          <p:txBody>
            <a:bodyPr>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en-US" altLang="zh-CN" sz="2800">
                  <a:solidFill>
                    <a:srgbClr val="3333CC"/>
                  </a:solidFill>
                  <a:latin typeface="宋体" pitchFamily="2" charset="-122"/>
                </a:rPr>
                <a:t> </a:t>
              </a:r>
              <a:r>
                <a:rPr lang="zh-CN" altLang="en-US" sz="2800">
                  <a:solidFill>
                    <a:srgbClr val="3333CC"/>
                  </a:solidFill>
                  <a:latin typeface="宋体" pitchFamily="2" charset="-122"/>
                </a:rPr>
                <a:t>注意</a:t>
              </a:r>
            </a:p>
          </p:txBody>
        </p:sp>
      </p:grpSp>
      <p:sp>
        <p:nvSpPr>
          <p:cNvPr id="49159" name="Text Box 7"/>
          <p:cNvSpPr txBox="1">
            <a:spLocks noChangeArrowheads="1"/>
          </p:cNvSpPr>
          <p:nvPr/>
        </p:nvSpPr>
        <p:spPr bwMode="auto">
          <a:xfrm>
            <a:off x="468313" y="1628775"/>
            <a:ext cx="7991475"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3. </a:t>
            </a:r>
            <a:r>
              <a:rPr lang="zh-CN" altLang="en-US" sz="2800">
                <a:solidFill>
                  <a:schemeClr val="accent2"/>
                </a:solidFill>
              </a:rPr>
              <a:t>只有封闭曲面内部的电荷才对通过封闭曲面的总电通量有贡献，封闭曲面外部的电荷对这一总电通量无贡献，即</a:t>
            </a:r>
            <a:r>
              <a:rPr lang="zh-CN" altLang="en-US" sz="2800">
                <a:solidFill>
                  <a:srgbClr val="CC3300"/>
                </a:solidFill>
              </a:rPr>
              <a:t>通过封闭曲面的总电通量取决于它所包围的电荷</a:t>
            </a:r>
            <a:r>
              <a:rPr lang="zh-CN" altLang="en-US" sz="2800">
                <a:solidFill>
                  <a:schemeClr val="accent2"/>
                </a:solidFill>
              </a:rPr>
              <a:t>。</a:t>
            </a:r>
            <a:endParaRPr lang="en-US" altLang="zh-CN" sz="2800">
              <a:solidFill>
                <a:schemeClr val="accent2"/>
              </a:solidFill>
            </a:endParaRPr>
          </a:p>
        </p:txBody>
      </p:sp>
      <p:graphicFrame>
        <p:nvGraphicFramePr>
          <p:cNvPr id="20484" name="Object 8"/>
          <p:cNvGraphicFramePr>
            <a:graphicFrameLocks noChangeAspect="1"/>
          </p:cNvGraphicFramePr>
          <p:nvPr/>
        </p:nvGraphicFramePr>
        <p:xfrm>
          <a:off x="3157538" y="209550"/>
          <a:ext cx="2960687" cy="1003300"/>
        </p:xfrm>
        <a:graphic>
          <a:graphicData uri="http://schemas.openxmlformats.org/presentationml/2006/ole">
            <mc:AlternateContent xmlns:mc="http://schemas.openxmlformats.org/markup-compatibility/2006">
              <mc:Choice xmlns:v="urn:schemas-microsoft-com:vml" Requires="v">
                <p:oleObj spid="_x0000_s20543" name="公式" r:id="rId3" imgW="2762385" imgH="885766" progId="Equation.3">
                  <p:embed/>
                </p:oleObj>
              </mc:Choice>
              <mc:Fallback>
                <p:oleObj name="公式" r:id="rId3" imgW="2762385" imgH="885766" progId="Equation.3">
                  <p:embed/>
                  <p:pic>
                    <p:nvPicPr>
                      <p:cNvPr id="0" name="Object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7538" y="209550"/>
                        <a:ext cx="2960687" cy="100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nvGrpSpPr>
          <p:cNvPr id="3" name="Group 13"/>
          <p:cNvGrpSpPr>
            <a:grpSpLocks/>
          </p:cNvGrpSpPr>
          <p:nvPr/>
        </p:nvGrpSpPr>
        <p:grpSpPr bwMode="auto">
          <a:xfrm>
            <a:off x="509588" y="3789363"/>
            <a:ext cx="7777162" cy="1800225"/>
            <a:chOff x="321" y="2387"/>
            <a:chExt cx="4899" cy="1134"/>
          </a:xfrm>
        </p:grpSpPr>
        <p:sp>
          <p:nvSpPr>
            <p:cNvPr id="20487" name="Text Box 10"/>
            <p:cNvSpPr txBox="1">
              <a:spLocks noChangeArrowheads="1"/>
            </p:cNvSpPr>
            <p:nvPr/>
          </p:nvSpPr>
          <p:spPr bwMode="auto">
            <a:xfrm>
              <a:off x="321" y="2387"/>
              <a:ext cx="4899" cy="1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4. </a:t>
              </a:r>
              <a:r>
                <a:rPr lang="zh-CN" altLang="en-US" sz="2800">
                  <a:solidFill>
                    <a:schemeClr val="accent2"/>
                  </a:solidFill>
                  <a:latin typeface="宋体" pitchFamily="2" charset="-122"/>
                </a:rPr>
                <a:t>高斯定理中的    叫做封闭曲面内的</a:t>
              </a:r>
              <a:r>
                <a:rPr lang="zh-CN" altLang="en-US" sz="2800">
                  <a:solidFill>
                    <a:srgbClr val="CC3300"/>
                  </a:solidFill>
                  <a:latin typeface="宋体" pitchFamily="2" charset="-122"/>
                </a:rPr>
                <a:t>净电荷</a:t>
              </a:r>
              <a:r>
                <a:rPr lang="zh-CN" altLang="en-US" sz="2800">
                  <a:solidFill>
                    <a:schemeClr val="accent2"/>
                  </a:solidFill>
                  <a:latin typeface="宋体" pitchFamily="2" charset="-122"/>
                </a:rPr>
                <a:t>，当它等于零时，通过封闭曲面上的电通量就为零，这并不意味着封闭曲面上的电场处处为零，也不意味着封闭曲面内一定无电荷。</a:t>
              </a:r>
              <a:endParaRPr lang="en-US" altLang="zh-CN" sz="2800">
                <a:solidFill>
                  <a:schemeClr val="accent2"/>
                </a:solidFill>
              </a:endParaRPr>
            </a:p>
          </p:txBody>
        </p:sp>
        <p:graphicFrame>
          <p:nvGraphicFramePr>
            <p:cNvPr id="20488" name="Object 11"/>
            <p:cNvGraphicFramePr>
              <a:graphicFrameLocks noChangeAspect="1"/>
            </p:cNvGraphicFramePr>
            <p:nvPr/>
          </p:nvGraphicFramePr>
          <p:xfrm>
            <a:off x="1977" y="2393"/>
            <a:ext cx="429" cy="296"/>
          </p:xfrm>
          <a:graphic>
            <a:graphicData uri="http://schemas.openxmlformats.org/presentationml/2006/ole">
              <mc:AlternateContent xmlns:mc="http://schemas.openxmlformats.org/markup-compatibility/2006">
                <mc:Choice xmlns:v="urn:schemas-microsoft-com:vml" Requires="v">
                  <p:oleObj spid="_x0000_s20544" name="Equation" r:id="rId5" imgW="781185" imgH="438156" progId="Equation.3">
                    <p:embed/>
                  </p:oleObj>
                </mc:Choice>
                <mc:Fallback>
                  <p:oleObj name="Equation" r:id="rId5" imgW="781185" imgH="438156" progId="Equation.3">
                    <p:embed/>
                    <p:pic>
                      <p:nvPicPr>
                        <p:cNvPr id="0" name="Object 1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77" y="2393"/>
                          <a:ext cx="42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sp>
        <p:nvSpPr>
          <p:cNvPr id="49164" name="Rectangle 12"/>
          <p:cNvSpPr>
            <a:spLocks noChangeArrowheads="1"/>
          </p:cNvSpPr>
          <p:nvPr/>
        </p:nvSpPr>
        <p:spPr bwMode="auto">
          <a:xfrm>
            <a:off x="-11113" y="1182688"/>
            <a:ext cx="9144001"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8" presetClass="entr" presetSubtype="3" fill="hold" grpId="0" nodeType="afterEffect">
                                  <p:stCondLst>
                                    <p:cond delay="0"/>
                                  </p:stCondLst>
                                  <p:childTnLst>
                                    <p:set>
                                      <p:cBhvr>
                                        <p:cTn id="6" dur="1" fill="hold">
                                          <p:stCondLst>
                                            <p:cond delay="0"/>
                                          </p:stCondLst>
                                        </p:cTn>
                                        <p:tgtEl>
                                          <p:spTgt spid="49164"/>
                                        </p:tgtEl>
                                        <p:attrNameLst>
                                          <p:attrName>style.visibility</p:attrName>
                                        </p:attrNameLst>
                                      </p:cBhvr>
                                      <p:to>
                                        <p:strVal val="visible"/>
                                      </p:to>
                                    </p:set>
                                    <p:animEffect transition="in" filter="strips(upRight)">
                                      <p:cBhvr>
                                        <p:cTn id="7" dur="500"/>
                                        <p:tgtEl>
                                          <p:spTgt spid="4916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9159"/>
                                        </p:tgtEl>
                                        <p:attrNameLst>
                                          <p:attrName>style.visibility</p:attrName>
                                        </p:attrNameLst>
                                      </p:cBhvr>
                                      <p:to>
                                        <p:strVal val="visible"/>
                                      </p:to>
                                    </p:set>
                                    <p:animEffect transition="in" filter="wipe(left)">
                                      <p:cBhvr>
                                        <p:cTn id="12" dur="500"/>
                                        <p:tgtEl>
                                          <p:spTgt spid="49159"/>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up)">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159" grpId="0" autoUpdateAnimBg="0"/>
      <p:bldP spid="4916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ext Box 2"/>
          <p:cNvSpPr txBox="1">
            <a:spLocks noChangeArrowheads="1"/>
          </p:cNvSpPr>
          <p:nvPr/>
        </p:nvSpPr>
        <p:spPr bwMode="auto">
          <a:xfrm>
            <a:off x="107950" y="981075"/>
            <a:ext cx="446405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dirty="0">
                <a:solidFill>
                  <a:schemeClr val="accent2"/>
                </a:solidFill>
              </a:rPr>
              <a:t>1.3.1 </a:t>
            </a:r>
            <a:r>
              <a:rPr lang="zh-CN" altLang="en-US" dirty="0">
                <a:solidFill>
                  <a:schemeClr val="accent2"/>
                </a:solidFill>
              </a:rPr>
              <a:t>电场线和电通量</a:t>
            </a:r>
            <a:endParaRPr lang="zh-CN" altLang="en-US" sz="2400" dirty="0">
              <a:solidFill>
                <a:schemeClr val="accent2"/>
              </a:solidFill>
            </a:endParaRPr>
          </a:p>
        </p:txBody>
      </p:sp>
      <p:sp>
        <p:nvSpPr>
          <p:cNvPr id="3075" name="Text Box 3"/>
          <p:cNvSpPr txBox="1">
            <a:spLocks noChangeArrowheads="1"/>
          </p:cNvSpPr>
          <p:nvPr/>
        </p:nvSpPr>
        <p:spPr bwMode="auto">
          <a:xfrm>
            <a:off x="107950" y="1554163"/>
            <a:ext cx="6769100"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zh-CN" altLang="en-US">
                <a:solidFill>
                  <a:srgbClr val="CC3300"/>
                </a:solidFill>
              </a:rPr>
              <a:t>一、电场线</a:t>
            </a:r>
            <a:r>
              <a:rPr lang="en-US" altLang="zh-CN">
                <a:solidFill>
                  <a:srgbClr val="CC3300"/>
                </a:solidFill>
              </a:rPr>
              <a:t>(Electric Field Lines) </a:t>
            </a:r>
          </a:p>
        </p:txBody>
      </p:sp>
      <p:sp>
        <p:nvSpPr>
          <p:cNvPr id="3076" name="Text Box 4"/>
          <p:cNvSpPr txBox="1">
            <a:spLocks noChangeArrowheads="1"/>
          </p:cNvSpPr>
          <p:nvPr/>
        </p:nvSpPr>
        <p:spPr bwMode="auto">
          <a:xfrm>
            <a:off x="323850" y="2133600"/>
            <a:ext cx="6248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Clr>
                <a:srgbClr val="CC3300"/>
              </a:buClr>
              <a:buSzPct val="130000"/>
              <a:buFont typeface="Wingdings" pitchFamily="2" charset="2"/>
              <a:buChar char="Ø"/>
            </a:pPr>
            <a:r>
              <a:rPr lang="zh-CN" altLang="en-US" sz="2800">
                <a:solidFill>
                  <a:schemeClr val="accent2"/>
                </a:solidFill>
                <a:latin typeface="宋体" pitchFamily="2" charset="-122"/>
              </a:rPr>
              <a:t>用一族空间曲线形象描述场强分布 </a:t>
            </a:r>
            <a:endParaRPr lang="zh-CN" altLang="en-US" sz="2800" b="0">
              <a:solidFill>
                <a:schemeClr val="accent2"/>
              </a:solidFill>
            </a:endParaRPr>
          </a:p>
        </p:txBody>
      </p:sp>
      <p:sp>
        <p:nvSpPr>
          <p:cNvPr id="3077" name="Text Box 5"/>
          <p:cNvSpPr txBox="1">
            <a:spLocks noChangeArrowheads="1"/>
          </p:cNvSpPr>
          <p:nvPr/>
        </p:nvSpPr>
        <p:spPr bwMode="auto">
          <a:xfrm>
            <a:off x="323850" y="2743200"/>
            <a:ext cx="2438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Clr>
                <a:srgbClr val="CC3300"/>
              </a:buClr>
              <a:buSzPct val="130000"/>
              <a:buFont typeface="Wingdings" pitchFamily="2" charset="2"/>
              <a:buChar char="Ø"/>
            </a:pPr>
            <a:r>
              <a:rPr lang="zh-CN" altLang="en-US" sz="2800">
                <a:solidFill>
                  <a:schemeClr val="accent2"/>
                </a:solidFill>
              </a:rPr>
              <a:t>掌握两点</a:t>
            </a:r>
          </a:p>
        </p:txBody>
      </p:sp>
      <p:sp>
        <p:nvSpPr>
          <p:cNvPr id="3080" name="Text Box 8"/>
          <p:cNvSpPr txBox="1">
            <a:spLocks noChangeArrowheads="1"/>
          </p:cNvSpPr>
          <p:nvPr/>
        </p:nvSpPr>
        <p:spPr bwMode="auto">
          <a:xfrm>
            <a:off x="628650" y="3352800"/>
            <a:ext cx="8153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第一，电场线是在电场中画出的一系列</a:t>
            </a:r>
            <a:r>
              <a:rPr lang="zh-CN" altLang="en-US" sz="2800">
                <a:solidFill>
                  <a:srgbClr val="CC3300"/>
                </a:solidFill>
              </a:rPr>
              <a:t>假想的</a:t>
            </a:r>
            <a:r>
              <a:rPr lang="zh-CN" altLang="en-US" sz="2800">
                <a:solidFill>
                  <a:schemeClr val="accent2"/>
                </a:solidFill>
              </a:rPr>
              <a:t>曲线</a:t>
            </a:r>
            <a:r>
              <a:rPr lang="en-US" altLang="zh-CN" sz="2800">
                <a:solidFill>
                  <a:schemeClr val="accent2"/>
                </a:solidFill>
              </a:rPr>
              <a:t>;</a:t>
            </a:r>
          </a:p>
        </p:txBody>
      </p:sp>
      <p:sp>
        <p:nvSpPr>
          <p:cNvPr id="3083" name="Text Box 11"/>
          <p:cNvSpPr txBox="1">
            <a:spLocks noChangeArrowheads="1"/>
          </p:cNvSpPr>
          <p:nvPr/>
        </p:nvSpPr>
        <p:spPr bwMode="auto">
          <a:xfrm>
            <a:off x="628650" y="3886200"/>
            <a:ext cx="6256338"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第二，画这些电场线要符合一些</a:t>
            </a:r>
            <a:r>
              <a:rPr lang="zh-CN" altLang="en-US" sz="2800">
                <a:solidFill>
                  <a:srgbClr val="CC3300"/>
                </a:solidFill>
              </a:rPr>
              <a:t>规定</a:t>
            </a:r>
            <a:r>
              <a:rPr lang="zh-CN" altLang="en-US" sz="2800">
                <a:solidFill>
                  <a:schemeClr val="accent2"/>
                </a:solidFill>
              </a:rPr>
              <a:t>。</a:t>
            </a:r>
          </a:p>
        </p:txBody>
      </p:sp>
      <p:sp>
        <p:nvSpPr>
          <p:cNvPr id="3084" name="Rectangle 12"/>
          <p:cNvSpPr>
            <a:spLocks noChangeArrowheads="1"/>
          </p:cNvSpPr>
          <p:nvPr/>
        </p:nvSpPr>
        <p:spPr bwMode="auto">
          <a:xfrm>
            <a:off x="0" y="836613"/>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085" name="Text Box 13"/>
          <p:cNvSpPr txBox="1">
            <a:spLocks noChangeArrowheads="1"/>
          </p:cNvSpPr>
          <p:nvPr/>
        </p:nvSpPr>
        <p:spPr bwMode="auto">
          <a:xfrm>
            <a:off x="704850" y="4495800"/>
            <a:ext cx="80772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800">
                <a:solidFill>
                  <a:schemeClr val="accent2"/>
                </a:solidFill>
              </a:rPr>
              <a:t>1. </a:t>
            </a:r>
            <a:r>
              <a:rPr lang="zh-CN" altLang="en-US" sz="2800">
                <a:solidFill>
                  <a:schemeClr val="accent2"/>
                </a:solidFill>
              </a:rPr>
              <a:t>曲线上每一点的</a:t>
            </a:r>
            <a:r>
              <a:rPr lang="zh-CN" altLang="en-US" sz="2800">
                <a:solidFill>
                  <a:srgbClr val="CC3300"/>
                </a:solidFill>
              </a:rPr>
              <a:t>切线方向</a:t>
            </a:r>
            <a:r>
              <a:rPr lang="zh-CN" altLang="en-US" sz="2800">
                <a:solidFill>
                  <a:schemeClr val="accent2"/>
                </a:solidFill>
              </a:rPr>
              <a:t>表示该点</a:t>
            </a:r>
            <a:r>
              <a:rPr lang="zh-CN" altLang="en-US" sz="2800">
                <a:solidFill>
                  <a:srgbClr val="CC3300"/>
                </a:solidFill>
              </a:rPr>
              <a:t>场强的方向</a:t>
            </a:r>
            <a:r>
              <a:rPr lang="zh-CN" altLang="en-US" sz="2800">
                <a:solidFill>
                  <a:schemeClr val="accent2"/>
                </a:solidFill>
              </a:rPr>
              <a:t>；</a:t>
            </a:r>
          </a:p>
        </p:txBody>
      </p:sp>
      <p:sp>
        <p:nvSpPr>
          <p:cNvPr id="3087" name="Freeform 15"/>
          <p:cNvSpPr>
            <a:spLocks/>
          </p:cNvSpPr>
          <p:nvPr/>
        </p:nvSpPr>
        <p:spPr bwMode="auto">
          <a:xfrm>
            <a:off x="1700213" y="5473700"/>
            <a:ext cx="1155700" cy="1130300"/>
          </a:xfrm>
          <a:custGeom>
            <a:avLst/>
            <a:gdLst>
              <a:gd name="T0" fmla="*/ 0 w 728"/>
              <a:gd name="T1" fmla="*/ 2147483647 h 712"/>
              <a:gd name="T2" fmla="*/ 2147483647 w 728"/>
              <a:gd name="T3" fmla="*/ 0 h 712"/>
              <a:gd name="T4" fmla="*/ 0 60000 65536"/>
              <a:gd name="T5" fmla="*/ 0 60000 65536"/>
              <a:gd name="T6" fmla="*/ 0 w 728"/>
              <a:gd name="T7" fmla="*/ 0 h 712"/>
              <a:gd name="T8" fmla="*/ 728 w 728"/>
              <a:gd name="T9" fmla="*/ 712 h 712"/>
            </a:gdLst>
            <a:ahLst/>
            <a:cxnLst>
              <a:cxn ang="T4">
                <a:pos x="T0" y="T1"/>
              </a:cxn>
              <a:cxn ang="T5">
                <a:pos x="T2" y="T3"/>
              </a:cxn>
            </a:cxnLst>
            <a:rect l="T6" t="T7" r="T8" b="T9"/>
            <a:pathLst>
              <a:path w="728" h="712">
                <a:moveTo>
                  <a:pt x="0" y="712"/>
                </a:moveTo>
                <a:lnTo>
                  <a:pt x="728" y="0"/>
                </a:lnTo>
              </a:path>
            </a:pathLst>
          </a:custGeom>
          <a:noFill/>
          <a:ln w="28575">
            <a:solidFill>
              <a:srgbClr val="CC33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3088" name="Freeform 16"/>
          <p:cNvSpPr>
            <a:spLocks/>
          </p:cNvSpPr>
          <p:nvPr/>
        </p:nvSpPr>
        <p:spPr bwMode="auto">
          <a:xfrm>
            <a:off x="5891213" y="5372100"/>
            <a:ext cx="1765300" cy="152400"/>
          </a:xfrm>
          <a:custGeom>
            <a:avLst/>
            <a:gdLst>
              <a:gd name="T0" fmla="*/ 0 w 1112"/>
              <a:gd name="T1" fmla="*/ 0 h 96"/>
              <a:gd name="T2" fmla="*/ 2147483647 w 1112"/>
              <a:gd name="T3" fmla="*/ 2147483647 h 96"/>
              <a:gd name="T4" fmla="*/ 0 60000 65536"/>
              <a:gd name="T5" fmla="*/ 0 60000 65536"/>
              <a:gd name="T6" fmla="*/ 0 w 1112"/>
              <a:gd name="T7" fmla="*/ 0 h 96"/>
              <a:gd name="T8" fmla="*/ 1112 w 1112"/>
              <a:gd name="T9" fmla="*/ 96 h 96"/>
            </a:gdLst>
            <a:ahLst/>
            <a:cxnLst>
              <a:cxn ang="T4">
                <a:pos x="T0" y="T1"/>
              </a:cxn>
              <a:cxn ang="T5">
                <a:pos x="T2" y="T3"/>
              </a:cxn>
            </a:cxnLst>
            <a:rect l="T6" t="T7" r="T8" b="T9"/>
            <a:pathLst>
              <a:path w="1112" h="96">
                <a:moveTo>
                  <a:pt x="0" y="0"/>
                </a:moveTo>
                <a:lnTo>
                  <a:pt x="1112" y="96"/>
                </a:lnTo>
              </a:path>
            </a:pathLst>
          </a:custGeom>
          <a:noFill/>
          <a:ln w="28575">
            <a:solidFill>
              <a:srgbClr val="CC3300"/>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3089" name="Line 17"/>
          <p:cNvSpPr>
            <a:spLocks noChangeShapeType="1"/>
          </p:cNvSpPr>
          <p:nvPr/>
        </p:nvSpPr>
        <p:spPr bwMode="auto">
          <a:xfrm rot="745782" flipV="1">
            <a:off x="3605213" y="5032375"/>
            <a:ext cx="1371600" cy="644525"/>
          </a:xfrm>
          <a:prstGeom prst="line">
            <a:avLst/>
          </a:prstGeom>
          <a:noFill/>
          <a:ln w="28575">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090" name="Text Box 18"/>
          <p:cNvSpPr txBox="1">
            <a:spLocks noChangeArrowheads="1"/>
          </p:cNvSpPr>
          <p:nvPr/>
        </p:nvSpPr>
        <p:spPr bwMode="auto">
          <a:xfrm>
            <a:off x="3757613" y="5876925"/>
            <a:ext cx="1255712"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0"/>
              </a:spcBef>
              <a:buFontTx/>
              <a:buNone/>
            </a:pPr>
            <a:r>
              <a:rPr lang="zh-CN" altLang="en-US" sz="2800">
                <a:solidFill>
                  <a:schemeClr val="accent2"/>
                </a:solidFill>
              </a:rPr>
              <a:t>电场线</a:t>
            </a:r>
            <a:endParaRPr lang="zh-CN" altLang="en-US" sz="2800" b="0">
              <a:solidFill>
                <a:schemeClr val="accent2"/>
              </a:solidFill>
            </a:endParaRPr>
          </a:p>
        </p:txBody>
      </p:sp>
      <p:sp>
        <p:nvSpPr>
          <p:cNvPr id="3091" name="Freeform 19"/>
          <p:cNvSpPr>
            <a:spLocks/>
          </p:cNvSpPr>
          <p:nvPr/>
        </p:nvSpPr>
        <p:spPr bwMode="auto">
          <a:xfrm>
            <a:off x="1547813" y="5308600"/>
            <a:ext cx="6553200" cy="1435100"/>
          </a:xfrm>
          <a:custGeom>
            <a:avLst/>
            <a:gdLst>
              <a:gd name="T0" fmla="*/ 0 w 3984"/>
              <a:gd name="T1" fmla="*/ 2147483647 h 712"/>
              <a:gd name="T2" fmla="*/ 2147483647 w 3984"/>
              <a:gd name="T3" fmla="*/ 2147483647 h 712"/>
              <a:gd name="T4" fmla="*/ 2147483647 w 3984"/>
              <a:gd name="T5" fmla="*/ 2147483647 h 712"/>
              <a:gd name="T6" fmla="*/ 2147483647 w 3984"/>
              <a:gd name="T7" fmla="*/ 2147483647 h 712"/>
              <a:gd name="T8" fmla="*/ 0 60000 65536"/>
              <a:gd name="T9" fmla="*/ 0 60000 65536"/>
              <a:gd name="T10" fmla="*/ 0 60000 65536"/>
              <a:gd name="T11" fmla="*/ 0 60000 65536"/>
              <a:gd name="T12" fmla="*/ 0 w 3984"/>
              <a:gd name="T13" fmla="*/ 0 h 712"/>
              <a:gd name="T14" fmla="*/ 3984 w 3984"/>
              <a:gd name="T15" fmla="*/ 712 h 712"/>
            </a:gdLst>
            <a:ahLst/>
            <a:cxnLst>
              <a:cxn ang="T8">
                <a:pos x="T0" y="T1"/>
              </a:cxn>
              <a:cxn ang="T9">
                <a:pos x="T2" y="T3"/>
              </a:cxn>
              <a:cxn ang="T10">
                <a:pos x="T4" y="T5"/>
              </a:cxn>
              <a:cxn ang="T11">
                <a:pos x="T6" y="T7"/>
              </a:cxn>
            </a:cxnLst>
            <a:rect l="T12" t="T13" r="T14" b="T15"/>
            <a:pathLst>
              <a:path w="3984" h="712">
                <a:moveTo>
                  <a:pt x="0" y="712"/>
                </a:moveTo>
                <a:cubicBezTo>
                  <a:pt x="304" y="480"/>
                  <a:pt x="608" y="248"/>
                  <a:pt x="1056" y="136"/>
                </a:cubicBezTo>
                <a:cubicBezTo>
                  <a:pt x="1504" y="24"/>
                  <a:pt x="2200" y="0"/>
                  <a:pt x="2688" y="40"/>
                </a:cubicBezTo>
                <a:cubicBezTo>
                  <a:pt x="3176" y="80"/>
                  <a:pt x="3580" y="228"/>
                  <a:pt x="3984" y="376"/>
                </a:cubicBezTo>
              </a:path>
            </a:pathLst>
          </a:custGeom>
          <a:noFill/>
          <a:ln w="38100">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3093" name="Text Box 21"/>
          <p:cNvSpPr txBox="1">
            <a:spLocks noChangeArrowheads="1"/>
          </p:cNvSpPr>
          <p:nvPr/>
        </p:nvSpPr>
        <p:spPr bwMode="auto">
          <a:xfrm>
            <a:off x="755650" y="115888"/>
            <a:ext cx="76898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50000"/>
              </a:spcBef>
              <a:buFontTx/>
              <a:buNone/>
            </a:pPr>
            <a:r>
              <a:rPr lang="en-US" altLang="zh-CN" sz="3600" dirty="0">
                <a:solidFill>
                  <a:schemeClr val="accent2"/>
                </a:solidFill>
              </a:rPr>
              <a:t>1.3    </a:t>
            </a:r>
            <a:r>
              <a:rPr lang="zh-CN" altLang="en-US" sz="3600" dirty="0">
                <a:solidFill>
                  <a:schemeClr val="accent2"/>
                </a:solidFill>
              </a:rPr>
              <a:t>静电场的高斯定理</a:t>
            </a:r>
            <a:r>
              <a:rPr lang="en-US" altLang="zh-CN" sz="3600" dirty="0">
                <a:solidFill>
                  <a:schemeClr val="accent2"/>
                </a:solidFill>
              </a:rPr>
              <a:t>(Gauss’s Law)</a:t>
            </a:r>
            <a:endParaRPr lang="en-US" altLang="zh-CN" sz="3600" b="0" dirty="0"/>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093"/>
                                        </p:tgtEl>
                                        <p:attrNameLst>
                                          <p:attrName>style.visibility</p:attrName>
                                        </p:attrNameLst>
                                      </p:cBhvr>
                                      <p:to>
                                        <p:strVal val="visible"/>
                                      </p:to>
                                    </p:set>
                                    <p:animEffect transition="in" filter="blinds(horizontal)">
                                      <p:cBhvr>
                                        <p:cTn id="7" dur="500"/>
                                        <p:tgtEl>
                                          <p:spTgt spid="3093"/>
                                        </p:tgtEl>
                                      </p:cBhvr>
                                    </p:animEffect>
                                  </p:childTnLst>
                                </p:cTn>
                              </p:par>
                            </p:childTnLst>
                          </p:cTn>
                        </p:par>
                        <p:par>
                          <p:cTn id="8" fill="hold" nodeType="afterGroup">
                            <p:stCondLst>
                              <p:cond delay="500"/>
                            </p:stCondLst>
                            <p:childTnLst>
                              <p:par>
                                <p:cTn id="9" presetID="18" presetClass="entr" presetSubtype="3" fill="hold" grpId="0" nodeType="afterEffect">
                                  <p:stCondLst>
                                    <p:cond delay="0"/>
                                  </p:stCondLst>
                                  <p:childTnLst>
                                    <p:set>
                                      <p:cBhvr>
                                        <p:cTn id="10" dur="1" fill="hold">
                                          <p:stCondLst>
                                            <p:cond delay="0"/>
                                          </p:stCondLst>
                                        </p:cTn>
                                        <p:tgtEl>
                                          <p:spTgt spid="3084"/>
                                        </p:tgtEl>
                                        <p:attrNameLst>
                                          <p:attrName>style.visibility</p:attrName>
                                        </p:attrNameLst>
                                      </p:cBhvr>
                                      <p:to>
                                        <p:strVal val="visible"/>
                                      </p:to>
                                    </p:set>
                                    <p:animEffect transition="in" filter="strips(upRight)">
                                      <p:cBhvr>
                                        <p:cTn id="11" dur="500"/>
                                        <p:tgtEl>
                                          <p:spTgt spid="3084"/>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3074"/>
                                        </p:tgtEl>
                                        <p:attrNameLst>
                                          <p:attrName>style.visibility</p:attrName>
                                        </p:attrNameLst>
                                      </p:cBhvr>
                                      <p:to>
                                        <p:strVal val="visible"/>
                                      </p:to>
                                    </p:set>
                                    <p:animEffect transition="in" filter="blinds(horizontal)">
                                      <p:cBhvr>
                                        <p:cTn id="16" dur="500"/>
                                        <p:tgtEl>
                                          <p:spTgt spid="3074"/>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075"/>
                                        </p:tgtEl>
                                        <p:attrNameLst>
                                          <p:attrName>style.visibility</p:attrName>
                                        </p:attrNameLst>
                                      </p:cBhvr>
                                      <p:to>
                                        <p:strVal val="visible"/>
                                      </p:to>
                                    </p:set>
                                    <p:animEffect transition="in" filter="blinds(horizontal)">
                                      <p:cBhvr>
                                        <p:cTn id="21" dur="500"/>
                                        <p:tgtEl>
                                          <p:spTgt spid="3075"/>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3" presetClass="entr" presetSubtype="5" fill="hold" grpId="0" nodeType="clickEffect">
                                  <p:stCondLst>
                                    <p:cond delay="0"/>
                                  </p:stCondLst>
                                  <p:childTnLst>
                                    <p:set>
                                      <p:cBhvr>
                                        <p:cTn id="25" dur="1" fill="hold">
                                          <p:stCondLst>
                                            <p:cond delay="0"/>
                                          </p:stCondLst>
                                        </p:cTn>
                                        <p:tgtEl>
                                          <p:spTgt spid="3076"/>
                                        </p:tgtEl>
                                        <p:attrNameLst>
                                          <p:attrName>style.visibility</p:attrName>
                                        </p:attrNameLst>
                                      </p:cBhvr>
                                      <p:to>
                                        <p:strVal val="visible"/>
                                      </p:to>
                                    </p:set>
                                    <p:animEffect transition="in" filter="blinds(vertical)">
                                      <p:cBhvr>
                                        <p:cTn id="26" dur="500"/>
                                        <p:tgtEl>
                                          <p:spTgt spid="3076"/>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3" presetClass="entr" presetSubtype="5" fill="hold" grpId="0" nodeType="clickEffect">
                                  <p:stCondLst>
                                    <p:cond delay="0"/>
                                  </p:stCondLst>
                                  <p:childTnLst>
                                    <p:set>
                                      <p:cBhvr>
                                        <p:cTn id="30" dur="1" fill="hold">
                                          <p:stCondLst>
                                            <p:cond delay="0"/>
                                          </p:stCondLst>
                                        </p:cTn>
                                        <p:tgtEl>
                                          <p:spTgt spid="3077"/>
                                        </p:tgtEl>
                                        <p:attrNameLst>
                                          <p:attrName>style.visibility</p:attrName>
                                        </p:attrNameLst>
                                      </p:cBhvr>
                                      <p:to>
                                        <p:strVal val="visible"/>
                                      </p:to>
                                    </p:set>
                                    <p:animEffect transition="in" filter="blinds(vertical)">
                                      <p:cBhvr>
                                        <p:cTn id="31" dur="500"/>
                                        <p:tgtEl>
                                          <p:spTgt spid="3077"/>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3080"/>
                                        </p:tgtEl>
                                        <p:attrNameLst>
                                          <p:attrName>style.visibility</p:attrName>
                                        </p:attrNameLst>
                                      </p:cBhvr>
                                      <p:to>
                                        <p:strVal val="visible"/>
                                      </p:to>
                                    </p:set>
                                    <p:animEffect transition="in" filter="wipe(left)">
                                      <p:cBhvr>
                                        <p:cTn id="36" dur="500"/>
                                        <p:tgtEl>
                                          <p:spTgt spid="3080"/>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3083"/>
                                        </p:tgtEl>
                                        <p:attrNameLst>
                                          <p:attrName>style.visibility</p:attrName>
                                        </p:attrNameLst>
                                      </p:cBhvr>
                                      <p:to>
                                        <p:strVal val="visible"/>
                                      </p:to>
                                    </p:set>
                                    <p:animEffect transition="in" filter="wipe(left)">
                                      <p:cBhvr>
                                        <p:cTn id="41" dur="500"/>
                                        <p:tgtEl>
                                          <p:spTgt spid="3083"/>
                                        </p:tgtEl>
                                      </p:cBhvr>
                                    </p:animEffect>
                                  </p:childTnLst>
                                </p:cTn>
                              </p:par>
                            </p:childTnLst>
                          </p:cTn>
                        </p:par>
                      </p:childTnLst>
                    </p:cTn>
                  </p:par>
                  <p:par>
                    <p:cTn id="42" fill="hold" nodeType="clickPar">
                      <p:stCondLst>
                        <p:cond delay="indefinite"/>
                      </p:stCondLst>
                      <p:childTnLst>
                        <p:par>
                          <p:cTn id="43" fill="hold" nodeType="withGroup">
                            <p:stCondLst>
                              <p:cond delay="0"/>
                            </p:stCondLst>
                            <p:childTnLst>
                              <p:par>
                                <p:cTn id="44" presetID="3" presetClass="entr" presetSubtype="5" fill="hold" grpId="0" nodeType="clickEffect">
                                  <p:stCondLst>
                                    <p:cond delay="0"/>
                                  </p:stCondLst>
                                  <p:childTnLst>
                                    <p:set>
                                      <p:cBhvr>
                                        <p:cTn id="45" dur="1" fill="hold">
                                          <p:stCondLst>
                                            <p:cond delay="0"/>
                                          </p:stCondLst>
                                        </p:cTn>
                                        <p:tgtEl>
                                          <p:spTgt spid="3085"/>
                                        </p:tgtEl>
                                        <p:attrNameLst>
                                          <p:attrName>style.visibility</p:attrName>
                                        </p:attrNameLst>
                                      </p:cBhvr>
                                      <p:to>
                                        <p:strVal val="visible"/>
                                      </p:to>
                                    </p:set>
                                    <p:animEffect transition="in" filter="blinds(vertical)">
                                      <p:cBhvr>
                                        <p:cTn id="46" dur="500"/>
                                        <p:tgtEl>
                                          <p:spTgt spid="3085"/>
                                        </p:tgtEl>
                                      </p:cBhvr>
                                    </p:animEffect>
                                  </p:childTnLst>
                                </p:cTn>
                              </p:par>
                            </p:childTnLst>
                          </p:cTn>
                        </p:par>
                      </p:childTnLst>
                    </p:cTn>
                  </p:par>
                  <p:par>
                    <p:cTn id="47" fill="hold" nodeType="clickPar">
                      <p:stCondLst>
                        <p:cond delay="indefinite"/>
                      </p:stCondLst>
                      <p:childTnLst>
                        <p:par>
                          <p:cTn id="48" fill="hold" nodeType="withGroup">
                            <p:stCondLst>
                              <p:cond delay="0"/>
                            </p:stCondLst>
                            <p:childTnLst>
                              <p:par>
                                <p:cTn id="49" presetID="22" presetClass="entr" presetSubtype="8" fill="hold" grpId="0" nodeType="clickEffect">
                                  <p:stCondLst>
                                    <p:cond delay="0"/>
                                  </p:stCondLst>
                                  <p:childTnLst>
                                    <p:set>
                                      <p:cBhvr>
                                        <p:cTn id="50" dur="1" fill="hold">
                                          <p:stCondLst>
                                            <p:cond delay="0"/>
                                          </p:stCondLst>
                                        </p:cTn>
                                        <p:tgtEl>
                                          <p:spTgt spid="3091"/>
                                        </p:tgtEl>
                                        <p:attrNameLst>
                                          <p:attrName>style.visibility</p:attrName>
                                        </p:attrNameLst>
                                      </p:cBhvr>
                                      <p:to>
                                        <p:strVal val="visible"/>
                                      </p:to>
                                    </p:set>
                                    <p:animEffect transition="in" filter="wipe(left)">
                                      <p:cBhvr>
                                        <p:cTn id="51" dur="500"/>
                                        <p:tgtEl>
                                          <p:spTgt spid="3091"/>
                                        </p:tgtEl>
                                      </p:cBhvr>
                                    </p:animEffect>
                                  </p:childTnLst>
                                </p:cTn>
                              </p:par>
                            </p:childTnLst>
                          </p:cTn>
                        </p:par>
                        <p:par>
                          <p:cTn id="52" fill="hold" nodeType="afterGroup">
                            <p:stCondLst>
                              <p:cond delay="500"/>
                            </p:stCondLst>
                            <p:childTnLst>
                              <p:par>
                                <p:cTn id="53" presetID="22" presetClass="entr" presetSubtype="8" fill="hold" grpId="0" nodeType="afterEffect">
                                  <p:stCondLst>
                                    <p:cond delay="0"/>
                                  </p:stCondLst>
                                  <p:childTnLst>
                                    <p:set>
                                      <p:cBhvr>
                                        <p:cTn id="54" dur="1" fill="hold">
                                          <p:stCondLst>
                                            <p:cond delay="0"/>
                                          </p:stCondLst>
                                        </p:cTn>
                                        <p:tgtEl>
                                          <p:spTgt spid="3090"/>
                                        </p:tgtEl>
                                        <p:attrNameLst>
                                          <p:attrName>style.visibility</p:attrName>
                                        </p:attrNameLst>
                                      </p:cBhvr>
                                      <p:to>
                                        <p:strVal val="visible"/>
                                      </p:to>
                                    </p:set>
                                    <p:animEffect transition="in" filter="wipe(left)">
                                      <p:cBhvr>
                                        <p:cTn id="55" dur="500"/>
                                        <p:tgtEl>
                                          <p:spTgt spid="3090"/>
                                        </p:tgtEl>
                                      </p:cBhvr>
                                    </p:animEffect>
                                  </p:childTnLst>
                                </p:cTn>
                              </p:par>
                            </p:childTnLst>
                          </p:cTn>
                        </p:par>
                      </p:childTnLst>
                    </p:cTn>
                  </p:par>
                  <p:par>
                    <p:cTn id="56" fill="hold" nodeType="clickPar">
                      <p:stCondLst>
                        <p:cond delay="indefinite"/>
                      </p:stCondLst>
                      <p:childTnLst>
                        <p:par>
                          <p:cTn id="57" fill="hold" nodeType="withGroup">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3087"/>
                                        </p:tgtEl>
                                        <p:attrNameLst>
                                          <p:attrName>style.visibility</p:attrName>
                                        </p:attrNameLst>
                                      </p:cBhvr>
                                      <p:to>
                                        <p:strVal val="visible"/>
                                      </p:to>
                                    </p:set>
                                    <p:animEffect transition="in" filter="wipe(left)">
                                      <p:cBhvr>
                                        <p:cTn id="60" dur="500"/>
                                        <p:tgtEl>
                                          <p:spTgt spid="3087"/>
                                        </p:tgtEl>
                                      </p:cBhvr>
                                    </p:animEffect>
                                  </p:childTnLst>
                                </p:cTn>
                              </p:par>
                            </p:childTnLst>
                          </p:cTn>
                        </p:par>
                        <p:par>
                          <p:cTn id="61" fill="hold" nodeType="afterGroup">
                            <p:stCondLst>
                              <p:cond delay="500"/>
                            </p:stCondLst>
                            <p:childTnLst>
                              <p:par>
                                <p:cTn id="62" presetID="22" presetClass="entr" presetSubtype="8" fill="hold" grpId="0" nodeType="afterEffect">
                                  <p:stCondLst>
                                    <p:cond delay="0"/>
                                  </p:stCondLst>
                                  <p:childTnLst>
                                    <p:set>
                                      <p:cBhvr>
                                        <p:cTn id="63" dur="1" fill="hold">
                                          <p:stCondLst>
                                            <p:cond delay="0"/>
                                          </p:stCondLst>
                                        </p:cTn>
                                        <p:tgtEl>
                                          <p:spTgt spid="3089"/>
                                        </p:tgtEl>
                                        <p:attrNameLst>
                                          <p:attrName>style.visibility</p:attrName>
                                        </p:attrNameLst>
                                      </p:cBhvr>
                                      <p:to>
                                        <p:strVal val="visible"/>
                                      </p:to>
                                    </p:set>
                                    <p:animEffect transition="in" filter="wipe(left)">
                                      <p:cBhvr>
                                        <p:cTn id="64" dur="500"/>
                                        <p:tgtEl>
                                          <p:spTgt spid="3089"/>
                                        </p:tgtEl>
                                      </p:cBhvr>
                                    </p:animEffect>
                                  </p:childTnLst>
                                </p:cTn>
                              </p:par>
                            </p:childTnLst>
                          </p:cTn>
                        </p:par>
                        <p:par>
                          <p:cTn id="65" fill="hold" nodeType="afterGroup">
                            <p:stCondLst>
                              <p:cond delay="1000"/>
                            </p:stCondLst>
                            <p:childTnLst>
                              <p:par>
                                <p:cTn id="66" presetID="22" presetClass="entr" presetSubtype="8" fill="hold" grpId="0" nodeType="afterEffect">
                                  <p:stCondLst>
                                    <p:cond delay="0"/>
                                  </p:stCondLst>
                                  <p:childTnLst>
                                    <p:set>
                                      <p:cBhvr>
                                        <p:cTn id="67" dur="1" fill="hold">
                                          <p:stCondLst>
                                            <p:cond delay="0"/>
                                          </p:stCondLst>
                                        </p:cTn>
                                        <p:tgtEl>
                                          <p:spTgt spid="3088"/>
                                        </p:tgtEl>
                                        <p:attrNameLst>
                                          <p:attrName>style.visibility</p:attrName>
                                        </p:attrNameLst>
                                      </p:cBhvr>
                                      <p:to>
                                        <p:strVal val="visible"/>
                                      </p:to>
                                    </p:set>
                                    <p:animEffect transition="in" filter="wipe(left)">
                                      <p:cBhvr>
                                        <p:cTn id="68" dur="500"/>
                                        <p:tgtEl>
                                          <p:spTgt spid="30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4" grpId="0" autoUpdateAnimBg="0"/>
      <p:bldP spid="3075" grpId="0" autoUpdateAnimBg="0"/>
      <p:bldP spid="3076" grpId="0" autoUpdateAnimBg="0"/>
      <p:bldP spid="3077" grpId="0" autoUpdateAnimBg="0"/>
      <p:bldP spid="3080" grpId="0"/>
      <p:bldP spid="3083" grpId="0"/>
      <p:bldP spid="3084" grpId="0" animBg="1"/>
      <p:bldP spid="3085" grpId="0" autoUpdateAnimBg="0"/>
      <p:bldP spid="3087" grpId="0" animBg="1"/>
      <p:bldP spid="3088" grpId="0" animBg="1"/>
      <p:bldP spid="3089" grpId="0" animBg="1"/>
      <p:bldP spid="3090" grpId="0" autoUpdateAnimBg="0"/>
      <p:bldP spid="3091" grpId="0" animBg="1"/>
      <p:bldP spid="3093" grpId="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611188" y="476250"/>
            <a:ext cx="8064500" cy="138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通过封闭曲面上的电通量为零，不意味着封闭曲面上的电场处处为零，也不意味着封闭曲面内一定无电荷。请给出具体的例子。</a:t>
            </a:r>
            <a:endParaRPr lang="en-US" altLang="zh-CN" sz="2800"/>
          </a:p>
        </p:txBody>
      </p:sp>
      <p:grpSp>
        <p:nvGrpSpPr>
          <p:cNvPr id="3" name="Group 73"/>
          <p:cNvGrpSpPr>
            <a:grpSpLocks/>
          </p:cNvGrpSpPr>
          <p:nvPr/>
        </p:nvGrpSpPr>
        <p:grpSpPr bwMode="auto">
          <a:xfrm>
            <a:off x="1708150" y="2870200"/>
            <a:ext cx="2133600" cy="2057400"/>
            <a:chOff x="3938" y="2552"/>
            <a:chExt cx="1344" cy="1296"/>
          </a:xfrm>
        </p:grpSpPr>
        <p:sp>
          <p:nvSpPr>
            <p:cNvPr id="21529" name="Line 61"/>
            <p:cNvSpPr>
              <a:spLocks noChangeShapeType="1"/>
            </p:cNvSpPr>
            <p:nvPr/>
          </p:nvSpPr>
          <p:spPr bwMode="auto">
            <a:xfrm flipV="1">
              <a:off x="3938" y="2552"/>
              <a:ext cx="816" cy="1008"/>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530" name="Line 63"/>
            <p:cNvSpPr>
              <a:spLocks noChangeShapeType="1"/>
            </p:cNvSpPr>
            <p:nvPr/>
          </p:nvSpPr>
          <p:spPr bwMode="auto">
            <a:xfrm>
              <a:off x="3938" y="3512"/>
              <a:ext cx="1344" cy="336"/>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1531" name="Line 64"/>
            <p:cNvSpPr>
              <a:spLocks noChangeShapeType="1"/>
            </p:cNvSpPr>
            <p:nvPr/>
          </p:nvSpPr>
          <p:spPr bwMode="auto">
            <a:xfrm flipV="1">
              <a:off x="3938" y="3176"/>
              <a:ext cx="1296" cy="336"/>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7" name="Rectangle 65"/>
          <p:cNvSpPr>
            <a:spLocks noChangeArrowheads="1"/>
          </p:cNvSpPr>
          <p:nvPr/>
        </p:nvSpPr>
        <p:spPr bwMode="auto">
          <a:xfrm>
            <a:off x="3076575" y="2781300"/>
            <a:ext cx="180975"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latin typeface="宋体" pitchFamily="2" charset="-122"/>
              </a:rPr>
              <a:t>E</a:t>
            </a:r>
            <a:endParaRPr lang="zh-CN" altLang="en-US" sz="2800">
              <a:solidFill>
                <a:schemeClr val="accent2"/>
              </a:solidFill>
            </a:endParaRPr>
          </a:p>
        </p:txBody>
      </p:sp>
      <p:grpSp>
        <p:nvGrpSpPr>
          <p:cNvPr id="4" name="Group 72"/>
          <p:cNvGrpSpPr>
            <a:grpSpLocks/>
          </p:cNvGrpSpPr>
          <p:nvPr/>
        </p:nvGrpSpPr>
        <p:grpSpPr bwMode="auto">
          <a:xfrm>
            <a:off x="1476375" y="3489325"/>
            <a:ext cx="2533650" cy="1882775"/>
            <a:chOff x="3792" y="2942"/>
            <a:chExt cx="1596" cy="1186"/>
          </a:xfrm>
        </p:grpSpPr>
        <p:sp>
          <p:nvSpPr>
            <p:cNvPr id="21525" name="Rectangle 59"/>
            <p:cNvSpPr>
              <a:spLocks noChangeArrowheads="1"/>
            </p:cNvSpPr>
            <p:nvPr/>
          </p:nvSpPr>
          <p:spPr bwMode="auto">
            <a:xfrm>
              <a:off x="3792" y="3118"/>
              <a:ext cx="124" cy="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3100" i="1">
                  <a:solidFill>
                    <a:schemeClr val="accent2"/>
                  </a:solidFill>
                </a:rPr>
                <a:t>q</a:t>
              </a:r>
              <a:endParaRPr lang="en-US" altLang="zh-CN" sz="2800" i="1">
                <a:solidFill>
                  <a:schemeClr val="accent2"/>
                </a:solidFill>
              </a:endParaRPr>
            </a:p>
          </p:txBody>
        </p:sp>
        <p:sp>
          <p:nvSpPr>
            <p:cNvPr id="21526" name="Freeform 60"/>
            <p:cNvSpPr>
              <a:spLocks/>
            </p:cNvSpPr>
            <p:nvPr/>
          </p:nvSpPr>
          <p:spPr bwMode="auto">
            <a:xfrm>
              <a:off x="4386" y="2942"/>
              <a:ext cx="744" cy="1186"/>
            </a:xfrm>
            <a:custGeom>
              <a:avLst/>
              <a:gdLst>
                <a:gd name="T0" fmla="*/ 125 w 744"/>
                <a:gd name="T1" fmla="*/ 1011 h 1186"/>
                <a:gd name="T2" fmla="*/ 32 w 744"/>
                <a:gd name="T3" fmla="*/ 921 h 1186"/>
                <a:gd name="T4" fmla="*/ 96 w 744"/>
                <a:gd name="T5" fmla="*/ 114 h 1186"/>
                <a:gd name="T6" fmla="*/ 608 w 744"/>
                <a:gd name="T7" fmla="*/ 234 h 1186"/>
                <a:gd name="T8" fmla="*/ 704 w 744"/>
                <a:gd name="T9" fmla="*/ 1146 h 1186"/>
                <a:gd name="T10" fmla="*/ 368 w 744"/>
                <a:gd name="T11" fmla="*/ 474 h 1186"/>
                <a:gd name="T12" fmla="*/ 125 w 744"/>
                <a:gd name="T13" fmla="*/ 1014 h 1186"/>
                <a:gd name="T14" fmla="*/ 0 60000 65536"/>
                <a:gd name="T15" fmla="*/ 0 60000 65536"/>
                <a:gd name="T16" fmla="*/ 0 60000 65536"/>
                <a:gd name="T17" fmla="*/ 0 60000 65536"/>
                <a:gd name="T18" fmla="*/ 0 60000 65536"/>
                <a:gd name="T19" fmla="*/ 0 60000 65536"/>
                <a:gd name="T20" fmla="*/ 0 60000 65536"/>
                <a:gd name="T21" fmla="*/ 0 w 744"/>
                <a:gd name="T22" fmla="*/ 0 h 1186"/>
                <a:gd name="T23" fmla="*/ 744 w 744"/>
                <a:gd name="T24" fmla="*/ 1186 h 118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44" h="1186">
                  <a:moveTo>
                    <a:pt x="125" y="1011"/>
                  </a:moveTo>
                  <a:cubicBezTo>
                    <a:pt x="110" y="996"/>
                    <a:pt x="37" y="1070"/>
                    <a:pt x="32" y="921"/>
                  </a:cubicBezTo>
                  <a:cubicBezTo>
                    <a:pt x="27" y="772"/>
                    <a:pt x="0" y="228"/>
                    <a:pt x="96" y="114"/>
                  </a:cubicBezTo>
                  <a:cubicBezTo>
                    <a:pt x="192" y="0"/>
                    <a:pt x="507" y="62"/>
                    <a:pt x="608" y="234"/>
                  </a:cubicBezTo>
                  <a:cubicBezTo>
                    <a:pt x="709" y="406"/>
                    <a:pt x="744" y="1106"/>
                    <a:pt x="704" y="1146"/>
                  </a:cubicBezTo>
                  <a:cubicBezTo>
                    <a:pt x="664" y="1186"/>
                    <a:pt x="464" y="496"/>
                    <a:pt x="368" y="474"/>
                  </a:cubicBezTo>
                  <a:cubicBezTo>
                    <a:pt x="272" y="452"/>
                    <a:pt x="176" y="902"/>
                    <a:pt x="125" y="1014"/>
                  </a:cubicBezTo>
                </a:path>
              </a:pathLst>
            </a:custGeom>
            <a:noFill/>
            <a:ln w="38100">
              <a:solidFill>
                <a:srgbClr val="CC33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21527" name="Rectangle 58"/>
            <p:cNvSpPr>
              <a:spLocks noChangeArrowheads="1"/>
            </p:cNvSpPr>
            <p:nvPr/>
          </p:nvSpPr>
          <p:spPr bwMode="auto">
            <a:xfrm>
              <a:off x="3888" y="3358"/>
              <a:ext cx="146" cy="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3100">
                  <a:solidFill>
                    <a:srgbClr val="CC3300"/>
                  </a:solidFill>
                  <a:latin typeface="Symbol" pitchFamily="18" charset="2"/>
                </a:rPr>
                <a:t>·</a:t>
              </a:r>
              <a:endParaRPr lang="en-US" altLang="zh-CN" sz="2800">
                <a:solidFill>
                  <a:srgbClr val="CC3300"/>
                </a:solidFill>
              </a:endParaRPr>
            </a:p>
          </p:txBody>
        </p:sp>
        <p:sp>
          <p:nvSpPr>
            <p:cNvPr id="21528" name="Rectangle 66"/>
            <p:cNvSpPr>
              <a:spLocks noChangeArrowheads="1"/>
            </p:cNvSpPr>
            <p:nvPr/>
          </p:nvSpPr>
          <p:spPr bwMode="auto">
            <a:xfrm>
              <a:off x="5088" y="3360"/>
              <a:ext cx="300"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i="1">
                  <a:solidFill>
                    <a:srgbClr val="CC3300"/>
                  </a:solidFill>
                </a:rPr>
                <a:t>S’’</a:t>
              </a:r>
            </a:p>
          </p:txBody>
        </p:sp>
      </p:grpSp>
      <p:grpSp>
        <p:nvGrpSpPr>
          <p:cNvPr id="5" name="Group 70"/>
          <p:cNvGrpSpPr>
            <a:grpSpLocks/>
          </p:cNvGrpSpPr>
          <p:nvPr/>
        </p:nvGrpSpPr>
        <p:grpSpPr bwMode="auto">
          <a:xfrm>
            <a:off x="5594350" y="3074988"/>
            <a:ext cx="2146300" cy="1949450"/>
            <a:chOff x="3836" y="528"/>
            <a:chExt cx="1352" cy="1228"/>
          </a:xfrm>
        </p:grpSpPr>
        <p:grpSp>
          <p:nvGrpSpPr>
            <p:cNvPr id="21517" name="Group 34"/>
            <p:cNvGrpSpPr>
              <a:grpSpLocks/>
            </p:cNvGrpSpPr>
            <p:nvPr/>
          </p:nvGrpSpPr>
          <p:grpSpPr bwMode="auto">
            <a:xfrm>
              <a:off x="3889" y="528"/>
              <a:ext cx="1284" cy="1228"/>
              <a:chOff x="3108" y="1003"/>
              <a:chExt cx="1559" cy="1555"/>
            </a:xfrm>
          </p:grpSpPr>
          <p:sp>
            <p:nvSpPr>
              <p:cNvPr id="21522" name="Line 31"/>
              <p:cNvSpPr>
                <a:spLocks noChangeShapeType="1"/>
              </p:cNvSpPr>
              <p:nvPr/>
            </p:nvSpPr>
            <p:spPr bwMode="auto">
              <a:xfrm flipV="1">
                <a:off x="3138" y="1035"/>
                <a:ext cx="1499" cy="1491"/>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523" name="Freeform 32"/>
              <p:cNvSpPr>
                <a:spLocks/>
              </p:cNvSpPr>
              <p:nvPr/>
            </p:nvSpPr>
            <p:spPr bwMode="auto">
              <a:xfrm>
                <a:off x="3108" y="2485"/>
                <a:ext cx="75" cy="73"/>
              </a:xfrm>
              <a:custGeom>
                <a:avLst/>
                <a:gdLst>
                  <a:gd name="T0" fmla="*/ 0 w 75"/>
                  <a:gd name="T1" fmla="*/ 0 h 73"/>
                  <a:gd name="T2" fmla="*/ 0 w 75"/>
                  <a:gd name="T3" fmla="*/ 73 h 73"/>
                  <a:gd name="T4" fmla="*/ 75 w 75"/>
                  <a:gd name="T5" fmla="*/ 59 h 73"/>
                  <a:gd name="T6" fmla="*/ 0 w 75"/>
                  <a:gd name="T7" fmla="*/ 0 h 73"/>
                  <a:gd name="T8" fmla="*/ 0 60000 65536"/>
                  <a:gd name="T9" fmla="*/ 0 60000 65536"/>
                  <a:gd name="T10" fmla="*/ 0 60000 65536"/>
                  <a:gd name="T11" fmla="*/ 0 60000 65536"/>
                  <a:gd name="T12" fmla="*/ 0 w 75"/>
                  <a:gd name="T13" fmla="*/ 0 h 73"/>
                  <a:gd name="T14" fmla="*/ 75 w 75"/>
                  <a:gd name="T15" fmla="*/ 73 h 73"/>
                </a:gdLst>
                <a:ahLst/>
                <a:cxnLst>
                  <a:cxn ang="T8">
                    <a:pos x="T0" y="T1"/>
                  </a:cxn>
                  <a:cxn ang="T9">
                    <a:pos x="T2" y="T3"/>
                  </a:cxn>
                  <a:cxn ang="T10">
                    <a:pos x="T4" y="T5"/>
                  </a:cxn>
                  <a:cxn ang="T11">
                    <a:pos x="T6" y="T7"/>
                  </a:cxn>
                </a:cxnLst>
                <a:rect l="T12" t="T13" r="T14" b="T15"/>
                <a:pathLst>
                  <a:path w="75" h="73">
                    <a:moveTo>
                      <a:pt x="0" y="0"/>
                    </a:moveTo>
                    <a:lnTo>
                      <a:pt x="0" y="73"/>
                    </a:lnTo>
                    <a:lnTo>
                      <a:pt x="75" y="59"/>
                    </a:lnTo>
                    <a:lnTo>
                      <a:pt x="0" y="0"/>
                    </a:lnTo>
                    <a:close/>
                  </a:path>
                </a:pathLst>
              </a:custGeom>
              <a:solidFill>
                <a:srgbClr val="800080"/>
              </a:solidFill>
              <a:ln w="28575">
                <a:solidFill>
                  <a:schemeClr val="accent2"/>
                </a:solidFill>
                <a:round/>
                <a:headEnd/>
                <a:tailEnd/>
              </a:ln>
            </p:spPr>
            <p:txBody>
              <a:bodyPr/>
              <a:lstStyle/>
              <a:p>
                <a:endParaRPr lang="zh-CN" altLang="en-US"/>
              </a:p>
            </p:txBody>
          </p:sp>
          <p:sp>
            <p:nvSpPr>
              <p:cNvPr id="21524" name="Freeform 33"/>
              <p:cNvSpPr>
                <a:spLocks/>
              </p:cNvSpPr>
              <p:nvPr/>
            </p:nvSpPr>
            <p:spPr bwMode="auto">
              <a:xfrm>
                <a:off x="4593" y="1003"/>
                <a:ext cx="74" cy="74"/>
              </a:xfrm>
              <a:custGeom>
                <a:avLst/>
                <a:gdLst>
                  <a:gd name="T0" fmla="*/ 74 w 74"/>
                  <a:gd name="T1" fmla="*/ 74 h 74"/>
                  <a:gd name="T2" fmla="*/ 74 w 74"/>
                  <a:gd name="T3" fmla="*/ 0 h 74"/>
                  <a:gd name="T4" fmla="*/ 0 w 74"/>
                  <a:gd name="T5" fmla="*/ 14 h 74"/>
                  <a:gd name="T6" fmla="*/ 74 w 74"/>
                  <a:gd name="T7" fmla="*/ 74 h 74"/>
                  <a:gd name="T8" fmla="*/ 0 60000 65536"/>
                  <a:gd name="T9" fmla="*/ 0 60000 65536"/>
                  <a:gd name="T10" fmla="*/ 0 60000 65536"/>
                  <a:gd name="T11" fmla="*/ 0 60000 65536"/>
                  <a:gd name="T12" fmla="*/ 0 w 74"/>
                  <a:gd name="T13" fmla="*/ 0 h 74"/>
                  <a:gd name="T14" fmla="*/ 74 w 74"/>
                  <a:gd name="T15" fmla="*/ 74 h 74"/>
                </a:gdLst>
                <a:ahLst/>
                <a:cxnLst>
                  <a:cxn ang="T8">
                    <a:pos x="T0" y="T1"/>
                  </a:cxn>
                  <a:cxn ang="T9">
                    <a:pos x="T2" y="T3"/>
                  </a:cxn>
                  <a:cxn ang="T10">
                    <a:pos x="T4" y="T5"/>
                  </a:cxn>
                  <a:cxn ang="T11">
                    <a:pos x="T6" y="T7"/>
                  </a:cxn>
                </a:cxnLst>
                <a:rect l="T12" t="T13" r="T14" b="T15"/>
                <a:pathLst>
                  <a:path w="74" h="74">
                    <a:moveTo>
                      <a:pt x="74" y="74"/>
                    </a:moveTo>
                    <a:lnTo>
                      <a:pt x="74" y="0"/>
                    </a:lnTo>
                    <a:lnTo>
                      <a:pt x="0" y="14"/>
                    </a:lnTo>
                    <a:lnTo>
                      <a:pt x="74" y="74"/>
                    </a:lnTo>
                    <a:close/>
                  </a:path>
                </a:pathLst>
              </a:custGeom>
              <a:solidFill>
                <a:srgbClr val="800080"/>
              </a:solidFill>
              <a:ln w="28575">
                <a:solidFill>
                  <a:schemeClr val="accent2"/>
                </a:solidFill>
                <a:round/>
                <a:headEnd/>
                <a:tailEnd/>
              </a:ln>
            </p:spPr>
            <p:txBody>
              <a:bodyPr/>
              <a:lstStyle/>
              <a:p>
                <a:endParaRPr lang="zh-CN" altLang="en-US"/>
              </a:p>
            </p:txBody>
          </p:sp>
        </p:grpSp>
        <p:grpSp>
          <p:nvGrpSpPr>
            <p:cNvPr id="21518" name="Group 38"/>
            <p:cNvGrpSpPr>
              <a:grpSpLocks/>
            </p:cNvGrpSpPr>
            <p:nvPr/>
          </p:nvGrpSpPr>
          <p:grpSpPr bwMode="auto">
            <a:xfrm>
              <a:off x="3836" y="610"/>
              <a:ext cx="1352" cy="1108"/>
              <a:chOff x="3049" y="1109"/>
              <a:chExt cx="1643" cy="1403"/>
            </a:xfrm>
          </p:grpSpPr>
          <p:sp>
            <p:nvSpPr>
              <p:cNvPr id="21519" name="Line 35"/>
              <p:cNvSpPr>
                <a:spLocks noChangeShapeType="1"/>
              </p:cNvSpPr>
              <p:nvPr/>
            </p:nvSpPr>
            <p:spPr bwMode="auto">
              <a:xfrm>
                <a:off x="3084" y="1136"/>
                <a:ext cx="1573" cy="1349"/>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1520" name="Freeform 36"/>
              <p:cNvSpPr>
                <a:spLocks/>
              </p:cNvSpPr>
              <p:nvPr/>
            </p:nvSpPr>
            <p:spPr bwMode="auto">
              <a:xfrm>
                <a:off x="3049" y="1109"/>
                <a:ext cx="79" cy="68"/>
              </a:xfrm>
              <a:custGeom>
                <a:avLst/>
                <a:gdLst>
                  <a:gd name="T0" fmla="*/ 79 w 79"/>
                  <a:gd name="T1" fmla="*/ 0 h 68"/>
                  <a:gd name="T2" fmla="*/ 0 w 79"/>
                  <a:gd name="T3" fmla="*/ 0 h 68"/>
                  <a:gd name="T4" fmla="*/ 15 w 79"/>
                  <a:gd name="T5" fmla="*/ 68 h 68"/>
                  <a:gd name="T6" fmla="*/ 79 w 79"/>
                  <a:gd name="T7" fmla="*/ 0 h 68"/>
                  <a:gd name="T8" fmla="*/ 0 60000 65536"/>
                  <a:gd name="T9" fmla="*/ 0 60000 65536"/>
                  <a:gd name="T10" fmla="*/ 0 60000 65536"/>
                  <a:gd name="T11" fmla="*/ 0 60000 65536"/>
                  <a:gd name="T12" fmla="*/ 0 w 79"/>
                  <a:gd name="T13" fmla="*/ 0 h 68"/>
                  <a:gd name="T14" fmla="*/ 79 w 79"/>
                  <a:gd name="T15" fmla="*/ 68 h 68"/>
                </a:gdLst>
                <a:ahLst/>
                <a:cxnLst>
                  <a:cxn ang="T8">
                    <a:pos x="T0" y="T1"/>
                  </a:cxn>
                  <a:cxn ang="T9">
                    <a:pos x="T2" y="T3"/>
                  </a:cxn>
                  <a:cxn ang="T10">
                    <a:pos x="T4" y="T5"/>
                  </a:cxn>
                  <a:cxn ang="T11">
                    <a:pos x="T6" y="T7"/>
                  </a:cxn>
                </a:cxnLst>
                <a:rect l="T12" t="T13" r="T14" b="T15"/>
                <a:pathLst>
                  <a:path w="79" h="68">
                    <a:moveTo>
                      <a:pt x="79" y="0"/>
                    </a:moveTo>
                    <a:lnTo>
                      <a:pt x="0" y="0"/>
                    </a:lnTo>
                    <a:lnTo>
                      <a:pt x="15" y="68"/>
                    </a:lnTo>
                    <a:lnTo>
                      <a:pt x="79" y="0"/>
                    </a:lnTo>
                    <a:close/>
                  </a:path>
                </a:pathLst>
              </a:custGeom>
              <a:solidFill>
                <a:srgbClr val="800080"/>
              </a:solidFill>
              <a:ln w="28575">
                <a:solidFill>
                  <a:schemeClr val="accent2"/>
                </a:solidFill>
                <a:round/>
                <a:headEnd/>
                <a:tailEnd/>
              </a:ln>
            </p:spPr>
            <p:txBody>
              <a:bodyPr/>
              <a:lstStyle/>
              <a:p>
                <a:endParaRPr lang="zh-CN" altLang="en-US"/>
              </a:p>
            </p:txBody>
          </p:sp>
          <p:sp>
            <p:nvSpPr>
              <p:cNvPr id="21521" name="Freeform 37"/>
              <p:cNvSpPr>
                <a:spLocks/>
              </p:cNvSpPr>
              <p:nvPr/>
            </p:nvSpPr>
            <p:spPr bwMode="auto">
              <a:xfrm>
                <a:off x="4613" y="2443"/>
                <a:ext cx="79" cy="69"/>
              </a:xfrm>
              <a:custGeom>
                <a:avLst/>
                <a:gdLst>
                  <a:gd name="T0" fmla="*/ 0 w 79"/>
                  <a:gd name="T1" fmla="*/ 69 h 69"/>
                  <a:gd name="T2" fmla="*/ 79 w 79"/>
                  <a:gd name="T3" fmla="*/ 69 h 69"/>
                  <a:gd name="T4" fmla="*/ 64 w 79"/>
                  <a:gd name="T5" fmla="*/ 0 h 69"/>
                  <a:gd name="T6" fmla="*/ 0 w 79"/>
                  <a:gd name="T7" fmla="*/ 69 h 69"/>
                  <a:gd name="T8" fmla="*/ 0 60000 65536"/>
                  <a:gd name="T9" fmla="*/ 0 60000 65536"/>
                  <a:gd name="T10" fmla="*/ 0 60000 65536"/>
                  <a:gd name="T11" fmla="*/ 0 60000 65536"/>
                  <a:gd name="T12" fmla="*/ 0 w 79"/>
                  <a:gd name="T13" fmla="*/ 0 h 69"/>
                  <a:gd name="T14" fmla="*/ 79 w 79"/>
                  <a:gd name="T15" fmla="*/ 69 h 69"/>
                </a:gdLst>
                <a:ahLst/>
                <a:cxnLst>
                  <a:cxn ang="T8">
                    <a:pos x="T0" y="T1"/>
                  </a:cxn>
                  <a:cxn ang="T9">
                    <a:pos x="T2" y="T3"/>
                  </a:cxn>
                  <a:cxn ang="T10">
                    <a:pos x="T4" y="T5"/>
                  </a:cxn>
                  <a:cxn ang="T11">
                    <a:pos x="T6" y="T7"/>
                  </a:cxn>
                </a:cxnLst>
                <a:rect l="T12" t="T13" r="T14" b="T15"/>
                <a:pathLst>
                  <a:path w="79" h="69">
                    <a:moveTo>
                      <a:pt x="0" y="69"/>
                    </a:moveTo>
                    <a:lnTo>
                      <a:pt x="79" y="69"/>
                    </a:lnTo>
                    <a:lnTo>
                      <a:pt x="64" y="0"/>
                    </a:lnTo>
                    <a:lnTo>
                      <a:pt x="0" y="69"/>
                    </a:lnTo>
                    <a:close/>
                  </a:path>
                </a:pathLst>
              </a:custGeom>
              <a:solidFill>
                <a:srgbClr val="800080"/>
              </a:solidFill>
              <a:ln w="28575">
                <a:solidFill>
                  <a:schemeClr val="accent2"/>
                </a:solidFill>
                <a:round/>
                <a:headEnd/>
                <a:tailEnd/>
              </a:ln>
            </p:spPr>
            <p:txBody>
              <a:bodyPr/>
              <a:lstStyle/>
              <a:p>
                <a:endParaRPr lang="zh-CN" altLang="en-US"/>
              </a:p>
            </p:txBody>
          </p:sp>
        </p:grpSp>
      </p:grpSp>
      <p:grpSp>
        <p:nvGrpSpPr>
          <p:cNvPr id="9" name="Group 71"/>
          <p:cNvGrpSpPr>
            <a:grpSpLocks/>
          </p:cNvGrpSpPr>
          <p:nvPr/>
        </p:nvGrpSpPr>
        <p:grpSpPr bwMode="auto">
          <a:xfrm>
            <a:off x="5600700" y="2998788"/>
            <a:ext cx="2300288" cy="2168525"/>
            <a:chOff x="3840" y="480"/>
            <a:chExt cx="1449" cy="1366"/>
          </a:xfrm>
        </p:grpSpPr>
        <p:sp>
          <p:nvSpPr>
            <p:cNvPr id="21514" name="Freeform 52"/>
            <p:cNvSpPr>
              <a:spLocks/>
            </p:cNvSpPr>
            <p:nvPr/>
          </p:nvSpPr>
          <p:spPr bwMode="auto">
            <a:xfrm>
              <a:off x="3840" y="480"/>
              <a:ext cx="1449" cy="1366"/>
            </a:xfrm>
            <a:custGeom>
              <a:avLst/>
              <a:gdLst>
                <a:gd name="T0" fmla="*/ 7 w 1761"/>
                <a:gd name="T1" fmla="*/ 6 h 1726"/>
                <a:gd name="T2" fmla="*/ 17 w 1761"/>
                <a:gd name="T3" fmla="*/ 2 h 1726"/>
                <a:gd name="T4" fmla="*/ 35 w 1761"/>
                <a:gd name="T5" fmla="*/ 2 h 1726"/>
                <a:gd name="T6" fmla="*/ 61 w 1761"/>
                <a:gd name="T7" fmla="*/ 11 h 1726"/>
                <a:gd name="T8" fmla="*/ 55 w 1761"/>
                <a:gd name="T9" fmla="*/ 25 h 1726"/>
                <a:gd name="T10" fmla="*/ 21 w 1761"/>
                <a:gd name="T11" fmla="*/ 32 h 1726"/>
                <a:gd name="T12" fmla="*/ 3 w 1761"/>
                <a:gd name="T13" fmla="*/ 18 h 1726"/>
                <a:gd name="T14" fmla="*/ 2 w 1761"/>
                <a:gd name="T15" fmla="*/ 10 h 1726"/>
                <a:gd name="T16" fmla="*/ 7 w 1761"/>
                <a:gd name="T17" fmla="*/ 6 h 17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761"/>
                <a:gd name="T28" fmla="*/ 0 h 1726"/>
                <a:gd name="T29" fmla="*/ 1761 w 1761"/>
                <a:gd name="T30" fmla="*/ 1726 h 172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761" h="1726">
                  <a:moveTo>
                    <a:pt x="189" y="322"/>
                  </a:moveTo>
                  <a:cubicBezTo>
                    <a:pt x="236" y="291"/>
                    <a:pt x="347" y="179"/>
                    <a:pt x="473" y="138"/>
                  </a:cubicBezTo>
                  <a:cubicBezTo>
                    <a:pt x="599" y="97"/>
                    <a:pt x="746" y="0"/>
                    <a:pt x="945" y="78"/>
                  </a:cubicBezTo>
                  <a:cubicBezTo>
                    <a:pt x="1144" y="156"/>
                    <a:pt x="1569" y="390"/>
                    <a:pt x="1665" y="606"/>
                  </a:cubicBezTo>
                  <a:cubicBezTo>
                    <a:pt x="1761" y="822"/>
                    <a:pt x="1705" y="1198"/>
                    <a:pt x="1521" y="1374"/>
                  </a:cubicBezTo>
                  <a:cubicBezTo>
                    <a:pt x="1337" y="1550"/>
                    <a:pt x="801" y="1726"/>
                    <a:pt x="561" y="1662"/>
                  </a:cubicBezTo>
                  <a:cubicBezTo>
                    <a:pt x="321" y="1598"/>
                    <a:pt x="162" y="1169"/>
                    <a:pt x="81" y="990"/>
                  </a:cubicBezTo>
                  <a:cubicBezTo>
                    <a:pt x="0" y="811"/>
                    <a:pt x="59" y="698"/>
                    <a:pt x="77" y="586"/>
                  </a:cubicBezTo>
                  <a:cubicBezTo>
                    <a:pt x="95" y="474"/>
                    <a:pt x="166" y="374"/>
                    <a:pt x="189" y="318"/>
                  </a:cubicBezTo>
                </a:path>
              </a:pathLst>
            </a:custGeom>
            <a:noFill/>
            <a:ln w="38100">
              <a:solidFill>
                <a:srgbClr val="CC33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21515" name="Rectangle 39"/>
            <p:cNvSpPr>
              <a:spLocks noChangeArrowheads="1"/>
            </p:cNvSpPr>
            <p:nvPr/>
          </p:nvSpPr>
          <p:spPr bwMode="auto">
            <a:xfrm>
              <a:off x="4464" y="1008"/>
              <a:ext cx="146" cy="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3100">
                  <a:solidFill>
                    <a:srgbClr val="CC3300"/>
                  </a:solidFill>
                  <a:latin typeface="Symbol" pitchFamily="18" charset="2"/>
                </a:rPr>
                <a:t>·</a:t>
              </a:r>
              <a:endParaRPr lang="en-US" altLang="zh-CN" sz="2800">
                <a:solidFill>
                  <a:srgbClr val="CC3300"/>
                </a:solidFill>
              </a:endParaRPr>
            </a:p>
          </p:txBody>
        </p:sp>
        <p:sp>
          <p:nvSpPr>
            <p:cNvPr id="21516" name="Rectangle 40"/>
            <p:cNvSpPr>
              <a:spLocks noChangeArrowheads="1"/>
            </p:cNvSpPr>
            <p:nvPr/>
          </p:nvSpPr>
          <p:spPr bwMode="auto">
            <a:xfrm>
              <a:off x="4368" y="768"/>
              <a:ext cx="124" cy="2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3100" i="1">
                  <a:solidFill>
                    <a:schemeClr val="accent2"/>
                  </a:solidFill>
                </a:rPr>
                <a:t>q</a:t>
              </a:r>
              <a:endParaRPr lang="en-US" altLang="zh-CN" sz="2800" i="1">
                <a:solidFill>
                  <a:schemeClr val="accent2"/>
                </a:solidFill>
              </a:endParaRPr>
            </a:p>
          </p:txBody>
        </p:sp>
      </p:grpSp>
      <p:sp>
        <p:nvSpPr>
          <p:cNvPr id="38" name="Rectangle 39"/>
          <p:cNvSpPr>
            <a:spLocks noChangeArrowheads="1"/>
          </p:cNvSpPr>
          <p:nvPr/>
        </p:nvSpPr>
        <p:spPr bwMode="auto">
          <a:xfrm>
            <a:off x="7235825" y="3644900"/>
            <a:ext cx="231775"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3100">
                <a:solidFill>
                  <a:srgbClr val="CC3300"/>
                </a:solidFill>
                <a:latin typeface="Symbol" pitchFamily="18" charset="2"/>
              </a:rPr>
              <a:t>·</a:t>
            </a:r>
            <a:endParaRPr lang="en-US" altLang="zh-CN" sz="2800">
              <a:solidFill>
                <a:srgbClr val="CC3300"/>
              </a:solidFill>
            </a:endParaRPr>
          </a:p>
        </p:txBody>
      </p:sp>
      <p:sp>
        <p:nvSpPr>
          <p:cNvPr id="39" name="Rectangle 40"/>
          <p:cNvSpPr>
            <a:spLocks noChangeArrowheads="1"/>
          </p:cNvSpPr>
          <p:nvPr/>
        </p:nvSpPr>
        <p:spPr bwMode="auto">
          <a:xfrm>
            <a:off x="7470775" y="3644900"/>
            <a:ext cx="331788" cy="477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3100" i="1">
                <a:solidFill>
                  <a:schemeClr val="accent2"/>
                </a:solidFill>
              </a:rPr>
              <a:t>-q</a:t>
            </a:r>
            <a:endParaRPr lang="en-US" altLang="zh-CN" sz="2800" i="1">
              <a:solidFill>
                <a:schemeClr val="accent2"/>
              </a:solidFill>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2" presetClass="entr" presetSubtype="8"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childTnLst>
                          </p:cTn>
                        </p:par>
                        <p:par>
                          <p:cTn id="14" fill="hold" nodeType="afterGroup">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par>
                          <p:cTn id="18" fill="hold" nodeType="afterGroup">
                            <p:stCondLst>
                              <p:cond delay="1000"/>
                            </p:stCondLst>
                            <p:childTnLst>
                              <p:par>
                                <p:cTn id="19" presetID="2" presetClass="entr" presetSubtype="2"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1+#ppt_w/2"/>
                                          </p:val>
                                        </p:tav>
                                        <p:tav tm="100000">
                                          <p:val>
                                            <p:strVal val="#ppt_x"/>
                                          </p:val>
                                        </p:tav>
                                      </p:tavLst>
                                    </p:anim>
                                    <p:anim calcmode="lin" valueType="num">
                                      <p:cBhvr additive="base">
                                        <p:cTn id="22"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 presetClass="entr" presetSubtype="4"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ppt_x"/>
                                          </p:val>
                                        </p:tav>
                                        <p:tav tm="100000">
                                          <p:val>
                                            <p:strVal val="#ppt_x"/>
                                          </p:val>
                                        </p:tav>
                                      </p:tavLst>
                                    </p:anim>
                                    <p:anim calcmode="lin" valueType="num">
                                      <p:cBhvr additive="base">
                                        <p:cTn id="28" dur="500" fill="hold"/>
                                        <p:tgtEl>
                                          <p:spTgt spid="5"/>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ppt_x"/>
                                          </p:val>
                                        </p:tav>
                                        <p:tav tm="100000">
                                          <p:val>
                                            <p:strVal val="#ppt_x"/>
                                          </p:val>
                                        </p:tav>
                                      </p:tavLst>
                                    </p:anim>
                                    <p:anim calcmode="lin" valueType="num">
                                      <p:cBhvr additive="base">
                                        <p:cTn id="36" dur="500" fill="hold"/>
                                        <p:tgtEl>
                                          <p:spTgt spid="3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9"/>
                                        </p:tgtEl>
                                        <p:attrNameLst>
                                          <p:attrName>style.visibility</p:attrName>
                                        </p:attrNameLst>
                                      </p:cBhvr>
                                      <p:to>
                                        <p:strVal val="visible"/>
                                      </p:to>
                                    </p:set>
                                    <p:anim calcmode="lin" valueType="num">
                                      <p:cBhvr additive="base">
                                        <p:cTn id="39" dur="500" fill="hold"/>
                                        <p:tgtEl>
                                          <p:spTgt spid="39"/>
                                        </p:tgtEl>
                                        <p:attrNameLst>
                                          <p:attrName>ppt_x</p:attrName>
                                        </p:attrNameLst>
                                      </p:cBhvr>
                                      <p:tavLst>
                                        <p:tav tm="0">
                                          <p:val>
                                            <p:strVal val="#ppt_x"/>
                                          </p:val>
                                        </p:tav>
                                        <p:tav tm="100000">
                                          <p:val>
                                            <p:strVal val="#ppt_x"/>
                                          </p:val>
                                        </p:tav>
                                      </p:tavLst>
                                    </p:anim>
                                    <p:anim calcmode="lin" valueType="num">
                                      <p:cBhvr additive="base">
                                        <p:cTn id="40"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autoUpdateAnimBg="0"/>
      <p:bldP spid="38" grpId="0"/>
      <p:bldP spid="3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3"/>
          <p:cNvSpPr>
            <a:spLocks noChangeArrowheads="1"/>
          </p:cNvSpPr>
          <p:nvPr/>
        </p:nvSpPr>
        <p:spPr bwMode="auto">
          <a:xfrm>
            <a:off x="90488" y="152400"/>
            <a:ext cx="81534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en-US" altLang="zh-CN" sz="3600" dirty="0">
                <a:solidFill>
                  <a:schemeClr val="accent2"/>
                </a:solidFill>
              </a:rPr>
              <a:t>1.3.3 </a:t>
            </a:r>
            <a:r>
              <a:rPr lang="zh-CN" altLang="en-US" sz="3600" dirty="0">
                <a:solidFill>
                  <a:schemeClr val="accent2"/>
                </a:solidFill>
              </a:rPr>
              <a:t>利用高斯定理求静电场的分布</a:t>
            </a:r>
            <a:endParaRPr lang="zh-CN" altLang="en-US" sz="3600" dirty="0">
              <a:solidFill>
                <a:srgbClr val="000099"/>
              </a:solidFill>
              <a:latin typeface="宋体" pitchFamily="2" charset="-122"/>
            </a:endParaRPr>
          </a:p>
        </p:txBody>
      </p:sp>
      <p:sp>
        <p:nvSpPr>
          <p:cNvPr id="28676" name="Rectangle 4"/>
          <p:cNvSpPr>
            <a:spLocks noChangeArrowheads="1"/>
          </p:cNvSpPr>
          <p:nvPr/>
        </p:nvSpPr>
        <p:spPr bwMode="auto">
          <a:xfrm>
            <a:off x="0" y="7620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aphicFrame>
        <p:nvGraphicFramePr>
          <p:cNvPr id="71680" name="Object 0"/>
          <p:cNvGraphicFramePr>
            <a:graphicFrameLocks noChangeAspect="1"/>
          </p:cNvGraphicFramePr>
          <p:nvPr/>
        </p:nvGraphicFramePr>
        <p:xfrm>
          <a:off x="120650" y="1365250"/>
          <a:ext cx="2960688" cy="1001713"/>
        </p:xfrm>
        <a:graphic>
          <a:graphicData uri="http://schemas.openxmlformats.org/presentationml/2006/ole">
            <mc:AlternateContent xmlns:mc="http://schemas.openxmlformats.org/markup-compatibility/2006">
              <mc:Choice xmlns:v="urn:schemas-microsoft-com:vml" Requires="v">
                <p:oleObj spid="_x0000_s22605" name="公式" r:id="rId3" imgW="2762385" imgH="885766" progId="Equation.3">
                  <p:embed/>
                </p:oleObj>
              </mc:Choice>
              <mc:Fallback>
                <p:oleObj name="公式" r:id="rId3" imgW="2762385" imgH="885766" progId="Equation.3">
                  <p:embed/>
                  <p:pic>
                    <p:nvPicPr>
                      <p:cNvPr id="0" name="Object 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0650" y="1365250"/>
                        <a:ext cx="2960688" cy="100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28678" name="Text Box 6"/>
          <p:cNvSpPr txBox="1">
            <a:spLocks noChangeArrowheads="1"/>
          </p:cNvSpPr>
          <p:nvPr/>
        </p:nvSpPr>
        <p:spPr bwMode="auto">
          <a:xfrm>
            <a:off x="381000" y="2895600"/>
            <a:ext cx="47529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Clr>
                <a:srgbClr val="CC3300"/>
              </a:buClr>
              <a:buFont typeface="Wingdings" pitchFamily="2" charset="2"/>
              <a:buChar char="Ø"/>
            </a:pPr>
            <a:r>
              <a:rPr lang="zh-CN" altLang="en-US" sz="2800">
                <a:solidFill>
                  <a:schemeClr val="accent2"/>
                </a:solidFill>
                <a:latin typeface="宋体" pitchFamily="2" charset="-122"/>
              </a:rPr>
              <a:t>常见的电量分布的对称性：</a:t>
            </a:r>
            <a:endParaRPr lang="en-US" altLang="zh-CN" sz="2800">
              <a:solidFill>
                <a:schemeClr val="accent2"/>
              </a:solidFill>
            </a:endParaRPr>
          </a:p>
        </p:txBody>
      </p:sp>
      <p:sp>
        <p:nvSpPr>
          <p:cNvPr id="28679" name="Text Box 7"/>
          <p:cNvSpPr txBox="1">
            <a:spLocks noChangeArrowheads="1"/>
          </p:cNvSpPr>
          <p:nvPr/>
        </p:nvSpPr>
        <p:spPr bwMode="auto">
          <a:xfrm>
            <a:off x="1944688" y="3581400"/>
            <a:ext cx="1255712"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rgbClr val="CC3300"/>
                </a:solidFill>
                <a:latin typeface="宋体" pitchFamily="2" charset="-122"/>
              </a:rPr>
              <a:t>球对称</a:t>
            </a:r>
            <a:endParaRPr lang="en-US" altLang="zh-CN" sz="2800">
              <a:solidFill>
                <a:srgbClr val="CC3300"/>
              </a:solidFill>
              <a:latin typeface="宋体" pitchFamily="2" charset="-122"/>
            </a:endParaRPr>
          </a:p>
        </p:txBody>
      </p:sp>
      <p:sp>
        <p:nvSpPr>
          <p:cNvPr id="28680" name="Text Box 8"/>
          <p:cNvSpPr txBox="1">
            <a:spLocks noChangeArrowheads="1"/>
          </p:cNvSpPr>
          <p:nvPr/>
        </p:nvSpPr>
        <p:spPr bwMode="auto">
          <a:xfrm>
            <a:off x="4230688" y="3549650"/>
            <a:ext cx="1255712"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rgbClr val="CC3300"/>
                </a:solidFill>
                <a:latin typeface="宋体" pitchFamily="2" charset="-122"/>
              </a:rPr>
              <a:t>柱对称</a:t>
            </a:r>
            <a:endParaRPr lang="en-US" altLang="zh-CN" sz="2800">
              <a:solidFill>
                <a:srgbClr val="CC3300"/>
              </a:solidFill>
              <a:latin typeface="宋体" pitchFamily="2" charset="-122"/>
            </a:endParaRPr>
          </a:p>
        </p:txBody>
      </p:sp>
      <p:sp>
        <p:nvSpPr>
          <p:cNvPr id="28681" name="Text Box 9"/>
          <p:cNvSpPr txBox="1">
            <a:spLocks noChangeArrowheads="1"/>
          </p:cNvSpPr>
          <p:nvPr/>
        </p:nvSpPr>
        <p:spPr bwMode="auto">
          <a:xfrm>
            <a:off x="6440488" y="3549650"/>
            <a:ext cx="1255712"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rgbClr val="CC3300"/>
                </a:solidFill>
                <a:latin typeface="宋体" pitchFamily="2" charset="-122"/>
              </a:rPr>
              <a:t>面对称</a:t>
            </a:r>
            <a:endParaRPr lang="en-US" altLang="zh-CN" sz="2800">
              <a:solidFill>
                <a:srgbClr val="CC3300"/>
              </a:solidFill>
              <a:latin typeface="宋体" pitchFamily="2" charset="-122"/>
            </a:endParaRPr>
          </a:p>
        </p:txBody>
      </p:sp>
      <p:sp>
        <p:nvSpPr>
          <p:cNvPr id="28682" name="Rectangle 10"/>
          <p:cNvSpPr>
            <a:spLocks noChangeArrowheads="1"/>
          </p:cNvSpPr>
          <p:nvPr/>
        </p:nvSpPr>
        <p:spPr bwMode="auto">
          <a:xfrm>
            <a:off x="457200" y="3886200"/>
            <a:ext cx="533400" cy="2227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rgbClr val="CC3300"/>
                </a:solidFill>
                <a:latin typeface="宋体" pitchFamily="2" charset="-122"/>
              </a:rPr>
              <a:t>均匀带电的</a:t>
            </a:r>
          </a:p>
        </p:txBody>
      </p:sp>
      <p:sp>
        <p:nvSpPr>
          <p:cNvPr id="28683" name="Rectangle 11"/>
          <p:cNvSpPr>
            <a:spLocks noChangeArrowheads="1"/>
          </p:cNvSpPr>
          <p:nvPr/>
        </p:nvSpPr>
        <p:spPr bwMode="auto">
          <a:xfrm>
            <a:off x="2133600" y="5562600"/>
            <a:ext cx="990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2075" tIns="46038" rIns="92075" bIns="46038">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chemeClr val="accent2"/>
                </a:solidFill>
                <a:latin typeface="宋体" pitchFamily="2" charset="-122"/>
              </a:rPr>
              <a:t>球体</a:t>
            </a:r>
          </a:p>
        </p:txBody>
      </p:sp>
      <p:sp>
        <p:nvSpPr>
          <p:cNvPr id="28684" name="Rectangle 12"/>
          <p:cNvSpPr>
            <a:spLocks noChangeArrowheads="1"/>
          </p:cNvSpPr>
          <p:nvPr/>
        </p:nvSpPr>
        <p:spPr bwMode="auto">
          <a:xfrm>
            <a:off x="5638800" y="4343400"/>
            <a:ext cx="762000" cy="137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2075" tIns="46038" rIns="92075" bIns="46038">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rgbClr val="CC3300"/>
                </a:solidFill>
                <a:latin typeface="宋体" pitchFamily="2" charset="-122"/>
              </a:rPr>
              <a:t>无限长</a:t>
            </a:r>
          </a:p>
        </p:txBody>
      </p:sp>
      <p:sp>
        <p:nvSpPr>
          <p:cNvPr id="28685" name="Rectangle 13"/>
          <p:cNvSpPr>
            <a:spLocks noChangeArrowheads="1"/>
          </p:cNvSpPr>
          <p:nvPr/>
        </p:nvSpPr>
        <p:spPr bwMode="auto">
          <a:xfrm>
            <a:off x="7772400" y="4419600"/>
            <a:ext cx="762000" cy="137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2075" tIns="46038" rIns="92075" bIns="46038">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rgbClr val="CC3300"/>
                </a:solidFill>
                <a:latin typeface="宋体" pitchFamily="2" charset="-122"/>
              </a:rPr>
              <a:t>无限大</a:t>
            </a:r>
          </a:p>
        </p:txBody>
      </p:sp>
      <p:sp>
        <p:nvSpPr>
          <p:cNvPr id="28686" name="Text Box 14"/>
          <p:cNvSpPr txBox="1">
            <a:spLocks noChangeArrowheads="1"/>
          </p:cNvSpPr>
          <p:nvPr/>
        </p:nvSpPr>
        <p:spPr bwMode="auto">
          <a:xfrm>
            <a:off x="1944688" y="4191000"/>
            <a:ext cx="1255712"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点电荷</a:t>
            </a:r>
            <a:endParaRPr lang="en-US" altLang="zh-CN" sz="2800">
              <a:solidFill>
                <a:schemeClr val="accent2"/>
              </a:solidFill>
              <a:latin typeface="宋体" pitchFamily="2" charset="-122"/>
            </a:endParaRPr>
          </a:p>
        </p:txBody>
      </p:sp>
      <p:sp>
        <p:nvSpPr>
          <p:cNvPr id="28687" name="Text Box 15"/>
          <p:cNvSpPr txBox="1">
            <a:spLocks noChangeArrowheads="1"/>
          </p:cNvSpPr>
          <p:nvPr/>
        </p:nvSpPr>
        <p:spPr bwMode="auto">
          <a:xfrm>
            <a:off x="2117725" y="4891088"/>
            <a:ext cx="8985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chemeClr val="accent2"/>
                </a:solidFill>
                <a:latin typeface="宋体" pitchFamily="2" charset="-122"/>
              </a:rPr>
              <a:t>球面</a:t>
            </a:r>
            <a:endParaRPr lang="en-US" altLang="zh-CN" sz="2800"/>
          </a:p>
        </p:txBody>
      </p:sp>
      <p:sp>
        <p:nvSpPr>
          <p:cNvPr id="28688" name="Text Box 16"/>
          <p:cNvSpPr txBox="1">
            <a:spLocks noChangeArrowheads="1"/>
          </p:cNvSpPr>
          <p:nvPr/>
        </p:nvSpPr>
        <p:spPr bwMode="auto">
          <a:xfrm>
            <a:off x="4267200" y="4129088"/>
            <a:ext cx="1255713"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chemeClr val="accent2"/>
                </a:solidFill>
                <a:latin typeface="宋体" pitchFamily="2" charset="-122"/>
              </a:rPr>
              <a:t>带电线</a:t>
            </a:r>
            <a:endParaRPr lang="en-US" altLang="zh-CN" sz="2800"/>
          </a:p>
        </p:txBody>
      </p:sp>
      <p:sp>
        <p:nvSpPr>
          <p:cNvPr id="28689" name="Text Box 17"/>
          <p:cNvSpPr txBox="1">
            <a:spLocks noChangeArrowheads="1"/>
          </p:cNvSpPr>
          <p:nvPr/>
        </p:nvSpPr>
        <p:spPr bwMode="auto">
          <a:xfrm>
            <a:off x="4403725" y="4814888"/>
            <a:ext cx="8985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柱面</a:t>
            </a:r>
            <a:endParaRPr lang="en-US" altLang="zh-CN" sz="2800">
              <a:solidFill>
                <a:schemeClr val="accent2"/>
              </a:solidFill>
              <a:latin typeface="宋体" pitchFamily="2" charset="-122"/>
            </a:endParaRPr>
          </a:p>
        </p:txBody>
      </p:sp>
      <p:sp>
        <p:nvSpPr>
          <p:cNvPr id="28690" name="Text Box 18"/>
          <p:cNvSpPr txBox="1">
            <a:spLocks noChangeArrowheads="1"/>
          </p:cNvSpPr>
          <p:nvPr/>
        </p:nvSpPr>
        <p:spPr bwMode="auto">
          <a:xfrm>
            <a:off x="4435475" y="5500688"/>
            <a:ext cx="8985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柱体</a:t>
            </a:r>
            <a:endParaRPr lang="en-US" altLang="zh-CN" sz="2800">
              <a:solidFill>
                <a:schemeClr val="accent2"/>
              </a:solidFill>
              <a:latin typeface="宋体" pitchFamily="2" charset="-122"/>
            </a:endParaRPr>
          </a:p>
        </p:txBody>
      </p:sp>
      <p:sp>
        <p:nvSpPr>
          <p:cNvPr id="28691" name="AutoShape 19"/>
          <p:cNvSpPr>
            <a:spLocks/>
          </p:cNvSpPr>
          <p:nvPr/>
        </p:nvSpPr>
        <p:spPr bwMode="auto">
          <a:xfrm>
            <a:off x="5562600" y="4419600"/>
            <a:ext cx="76200" cy="1371600"/>
          </a:xfrm>
          <a:prstGeom prst="rightBrace">
            <a:avLst>
              <a:gd name="adj1" fmla="val 150000"/>
              <a:gd name="adj2" fmla="val 50000"/>
            </a:avLst>
          </a:prstGeom>
          <a:noFill/>
          <a:ln w="38100">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8692" name="Text Box 20"/>
          <p:cNvSpPr txBox="1">
            <a:spLocks noChangeArrowheads="1"/>
          </p:cNvSpPr>
          <p:nvPr/>
        </p:nvSpPr>
        <p:spPr bwMode="auto">
          <a:xfrm>
            <a:off x="6629400" y="5181600"/>
            <a:ext cx="8985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平板</a:t>
            </a:r>
            <a:endParaRPr lang="en-US" altLang="zh-CN" sz="2800">
              <a:solidFill>
                <a:schemeClr val="accent2"/>
              </a:solidFill>
              <a:latin typeface="宋体" pitchFamily="2" charset="-122"/>
            </a:endParaRPr>
          </a:p>
        </p:txBody>
      </p:sp>
      <p:sp>
        <p:nvSpPr>
          <p:cNvPr id="28693" name="Text Box 21"/>
          <p:cNvSpPr txBox="1">
            <a:spLocks noChangeArrowheads="1"/>
          </p:cNvSpPr>
          <p:nvPr/>
        </p:nvSpPr>
        <p:spPr bwMode="auto">
          <a:xfrm>
            <a:off x="6629400" y="4387850"/>
            <a:ext cx="8985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zh-CN" altLang="en-US" sz="2800">
                <a:solidFill>
                  <a:schemeClr val="accent2"/>
                </a:solidFill>
                <a:latin typeface="宋体" pitchFamily="2" charset="-122"/>
              </a:rPr>
              <a:t>平面</a:t>
            </a:r>
            <a:endParaRPr lang="en-US" altLang="zh-CN" sz="2800"/>
          </a:p>
        </p:txBody>
      </p:sp>
      <p:sp>
        <p:nvSpPr>
          <p:cNvPr id="28694" name="AutoShape 22"/>
          <p:cNvSpPr>
            <a:spLocks/>
          </p:cNvSpPr>
          <p:nvPr/>
        </p:nvSpPr>
        <p:spPr bwMode="auto">
          <a:xfrm>
            <a:off x="7620000" y="4572000"/>
            <a:ext cx="76200" cy="990600"/>
          </a:xfrm>
          <a:prstGeom prst="rightBrace">
            <a:avLst>
              <a:gd name="adj1" fmla="val 108333"/>
              <a:gd name="adj2" fmla="val 50000"/>
            </a:avLst>
          </a:prstGeom>
          <a:noFill/>
          <a:ln w="38100">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2" name="Group 24"/>
          <p:cNvGrpSpPr>
            <a:grpSpLocks/>
          </p:cNvGrpSpPr>
          <p:nvPr/>
        </p:nvGrpSpPr>
        <p:grpSpPr bwMode="auto">
          <a:xfrm>
            <a:off x="3124200" y="990600"/>
            <a:ext cx="5943600" cy="1800225"/>
            <a:chOff x="2016" y="624"/>
            <a:chExt cx="3744" cy="1134"/>
          </a:xfrm>
        </p:grpSpPr>
        <p:sp>
          <p:nvSpPr>
            <p:cNvPr id="22551" name="Text Box 2"/>
            <p:cNvSpPr txBox="1">
              <a:spLocks noChangeArrowheads="1"/>
            </p:cNvSpPr>
            <p:nvPr/>
          </p:nvSpPr>
          <p:spPr bwMode="auto">
            <a:xfrm>
              <a:off x="2016" y="624"/>
              <a:ext cx="3744" cy="1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rgbClr val="CC3300"/>
                  </a:solidFill>
                  <a:latin typeface="宋体" pitchFamily="2" charset="-122"/>
                </a:rPr>
                <a:t>高斯定律的成立条件是普遍的</a:t>
              </a:r>
              <a:r>
                <a:rPr lang="zh-CN" altLang="en-US" sz="2800">
                  <a:solidFill>
                    <a:schemeClr val="accent2"/>
                  </a:solidFill>
                  <a:latin typeface="宋体" pitchFamily="2" charset="-122"/>
                </a:rPr>
                <a:t>，但为了用高斯定理求场强，问题本身必须具有良好的</a:t>
              </a:r>
              <a:r>
                <a:rPr lang="zh-CN" altLang="en-US" sz="2800">
                  <a:solidFill>
                    <a:srgbClr val="CC3300"/>
                  </a:solidFill>
                  <a:latin typeface="宋体" pitchFamily="2" charset="-122"/>
                </a:rPr>
                <a:t>对称性</a:t>
              </a:r>
              <a:r>
                <a:rPr lang="zh-CN" altLang="en-US" sz="2800">
                  <a:solidFill>
                    <a:schemeClr val="accent2"/>
                  </a:solidFill>
                  <a:latin typeface="宋体" pitchFamily="2" charset="-122"/>
                </a:rPr>
                <a:t>，以便将高斯定理中面积分下的  提到积分号外。</a:t>
              </a:r>
              <a:r>
                <a:rPr lang="zh-CN" altLang="en-US" sz="2800">
                  <a:solidFill>
                    <a:schemeClr val="accent2"/>
                  </a:solidFill>
                </a:rPr>
                <a:t> </a:t>
              </a:r>
              <a:endParaRPr lang="en-US" altLang="zh-CN" sz="2800">
                <a:solidFill>
                  <a:schemeClr val="accent2"/>
                </a:solidFill>
              </a:endParaRPr>
            </a:p>
          </p:txBody>
        </p:sp>
        <p:graphicFrame>
          <p:nvGraphicFramePr>
            <p:cNvPr id="22552" name="Object 1"/>
            <p:cNvGraphicFramePr>
              <a:graphicFrameLocks noChangeAspect="1"/>
            </p:cNvGraphicFramePr>
            <p:nvPr/>
          </p:nvGraphicFramePr>
          <p:xfrm>
            <a:off x="3427" y="1440"/>
            <a:ext cx="221" cy="240"/>
          </p:xfrm>
          <a:graphic>
            <a:graphicData uri="http://schemas.openxmlformats.org/presentationml/2006/ole">
              <mc:AlternateContent xmlns:mc="http://schemas.openxmlformats.org/markup-compatibility/2006">
                <mc:Choice xmlns:v="urn:schemas-microsoft-com:vml" Requires="v">
                  <p:oleObj spid="_x0000_s22606" name="Equation" r:id="rId5" imgW="228600" imgH="276346" progId="Equation.3">
                    <p:embed/>
                  </p:oleObj>
                </mc:Choice>
                <mc:Fallback>
                  <p:oleObj name="Equation" r:id="rId5" imgW="228600" imgH="276346" progId="Equation.3">
                    <p:embed/>
                    <p:pic>
                      <p:nvPicPr>
                        <p:cNvPr id="0" name="Object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27" y="1440"/>
                          <a:ext cx="221"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5" fill="hold" grpId="0" nodeType="afterEffect">
                                  <p:stCondLst>
                                    <p:cond delay="0"/>
                                  </p:stCondLst>
                                  <p:childTnLst>
                                    <p:set>
                                      <p:cBhvr>
                                        <p:cTn id="6" dur="1" fill="hold">
                                          <p:stCondLst>
                                            <p:cond delay="0"/>
                                          </p:stCondLst>
                                        </p:cTn>
                                        <p:tgtEl>
                                          <p:spTgt spid="28675">
                                            <p:txEl>
                                              <p:pRg st="0" end="0"/>
                                            </p:txEl>
                                          </p:spTgt>
                                        </p:tgtEl>
                                        <p:attrNameLst>
                                          <p:attrName>style.visibility</p:attrName>
                                        </p:attrNameLst>
                                      </p:cBhvr>
                                      <p:to>
                                        <p:strVal val="visible"/>
                                      </p:to>
                                    </p:set>
                                    <p:animEffect transition="in" filter="blinds(vertical)">
                                      <p:cBhvr>
                                        <p:cTn id="7" dur="500"/>
                                        <p:tgtEl>
                                          <p:spTgt spid="28675">
                                            <p:txEl>
                                              <p:pRg st="0" end="0"/>
                                            </p:txEl>
                                          </p:spTgt>
                                        </p:tgtEl>
                                      </p:cBhvr>
                                    </p:animEffect>
                                  </p:childTnLst>
                                </p:cTn>
                              </p:par>
                            </p:childTnLst>
                          </p:cTn>
                        </p:par>
                        <p:par>
                          <p:cTn id="8" fill="hold" nodeType="afterGroup">
                            <p:stCondLst>
                              <p:cond delay="500"/>
                            </p:stCondLst>
                            <p:childTnLst>
                              <p:par>
                                <p:cTn id="9" presetID="18" presetClass="entr" presetSubtype="3" fill="hold" grpId="0" nodeType="afterEffect">
                                  <p:stCondLst>
                                    <p:cond delay="0"/>
                                  </p:stCondLst>
                                  <p:childTnLst>
                                    <p:set>
                                      <p:cBhvr>
                                        <p:cTn id="10" dur="1" fill="hold">
                                          <p:stCondLst>
                                            <p:cond delay="0"/>
                                          </p:stCondLst>
                                        </p:cTn>
                                        <p:tgtEl>
                                          <p:spTgt spid="28676"/>
                                        </p:tgtEl>
                                        <p:attrNameLst>
                                          <p:attrName>style.visibility</p:attrName>
                                        </p:attrNameLst>
                                      </p:cBhvr>
                                      <p:to>
                                        <p:strVal val="visible"/>
                                      </p:to>
                                    </p:set>
                                    <p:animEffect transition="in" filter="strips(upRight)">
                                      <p:cBhvr>
                                        <p:cTn id="11" dur="500"/>
                                        <p:tgtEl>
                                          <p:spTgt spid="28676"/>
                                        </p:tgtEl>
                                      </p:cBhvr>
                                    </p:animEffect>
                                  </p:childTnLst>
                                </p:cTn>
                              </p:par>
                            </p:childTnLst>
                          </p:cTn>
                        </p:par>
                        <p:par>
                          <p:cTn id="12" fill="hold" nodeType="afterGroup">
                            <p:stCondLst>
                              <p:cond delay="1000"/>
                            </p:stCondLst>
                            <p:childTnLst>
                              <p:par>
                                <p:cTn id="13" presetID="2" presetClass="entr" presetSubtype="8" fill="hold" nodeType="afterEffect">
                                  <p:stCondLst>
                                    <p:cond delay="0"/>
                                  </p:stCondLst>
                                  <p:childTnLst>
                                    <p:set>
                                      <p:cBhvr>
                                        <p:cTn id="14" dur="1" fill="hold">
                                          <p:stCondLst>
                                            <p:cond delay="0"/>
                                          </p:stCondLst>
                                        </p:cTn>
                                        <p:tgtEl>
                                          <p:spTgt spid="71680"/>
                                        </p:tgtEl>
                                        <p:attrNameLst>
                                          <p:attrName>style.visibility</p:attrName>
                                        </p:attrNameLst>
                                      </p:cBhvr>
                                      <p:to>
                                        <p:strVal val="visible"/>
                                      </p:to>
                                    </p:set>
                                    <p:anim calcmode="lin" valueType="num">
                                      <p:cBhvr additive="base">
                                        <p:cTn id="15" dur="500" fill="hold"/>
                                        <p:tgtEl>
                                          <p:spTgt spid="71680"/>
                                        </p:tgtEl>
                                        <p:attrNameLst>
                                          <p:attrName>ppt_x</p:attrName>
                                        </p:attrNameLst>
                                      </p:cBhvr>
                                      <p:tavLst>
                                        <p:tav tm="0">
                                          <p:val>
                                            <p:strVal val="0-#ppt_w/2"/>
                                          </p:val>
                                        </p:tav>
                                        <p:tav tm="100000">
                                          <p:val>
                                            <p:strVal val="#ppt_x"/>
                                          </p:val>
                                        </p:tav>
                                      </p:tavLst>
                                    </p:anim>
                                    <p:anim calcmode="lin" valueType="num">
                                      <p:cBhvr additive="base">
                                        <p:cTn id="16" dur="500" fill="hold"/>
                                        <p:tgtEl>
                                          <p:spTgt spid="71680"/>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23" presetClass="entr" presetSubtype="16"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500" fill="hold"/>
                                        <p:tgtEl>
                                          <p:spTgt spid="2"/>
                                        </p:tgtEl>
                                        <p:attrNameLst>
                                          <p:attrName>ppt_w</p:attrName>
                                        </p:attrNameLst>
                                      </p:cBhvr>
                                      <p:tavLst>
                                        <p:tav tm="0">
                                          <p:val>
                                            <p:fltVal val="0"/>
                                          </p:val>
                                        </p:tav>
                                        <p:tav tm="100000">
                                          <p:val>
                                            <p:strVal val="#ppt_w"/>
                                          </p:val>
                                        </p:tav>
                                      </p:tavLst>
                                    </p:anim>
                                    <p:anim calcmode="lin" valueType="num">
                                      <p:cBhvr>
                                        <p:cTn id="22"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28678"/>
                                        </p:tgtEl>
                                        <p:attrNameLst>
                                          <p:attrName>style.visibility</p:attrName>
                                        </p:attrNameLst>
                                      </p:cBhvr>
                                      <p:to>
                                        <p:strVal val="visible"/>
                                      </p:to>
                                    </p:set>
                                    <p:animEffect transition="in" filter="wipe(left)">
                                      <p:cBhvr>
                                        <p:cTn id="27" dur="500"/>
                                        <p:tgtEl>
                                          <p:spTgt spid="28678"/>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28679"/>
                                        </p:tgtEl>
                                        <p:attrNameLst>
                                          <p:attrName>style.visibility</p:attrName>
                                        </p:attrNameLst>
                                      </p:cBhvr>
                                      <p:to>
                                        <p:strVal val="visible"/>
                                      </p:to>
                                    </p:set>
                                    <p:animEffect transition="in" filter="wipe(left)">
                                      <p:cBhvr>
                                        <p:cTn id="32" dur="500"/>
                                        <p:tgtEl>
                                          <p:spTgt spid="28679"/>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28686"/>
                                        </p:tgtEl>
                                        <p:attrNameLst>
                                          <p:attrName>style.visibility</p:attrName>
                                        </p:attrNameLst>
                                      </p:cBhvr>
                                      <p:to>
                                        <p:strVal val="visible"/>
                                      </p:to>
                                    </p:set>
                                    <p:animEffect transition="in" filter="wipe(up)">
                                      <p:cBhvr>
                                        <p:cTn id="37" dur="500"/>
                                        <p:tgtEl>
                                          <p:spTgt spid="28686"/>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28687"/>
                                        </p:tgtEl>
                                        <p:attrNameLst>
                                          <p:attrName>style.visibility</p:attrName>
                                        </p:attrNameLst>
                                      </p:cBhvr>
                                      <p:to>
                                        <p:strVal val="visible"/>
                                      </p:to>
                                    </p:set>
                                    <p:animEffect transition="in" filter="wipe(up)">
                                      <p:cBhvr>
                                        <p:cTn id="42" dur="500"/>
                                        <p:tgtEl>
                                          <p:spTgt spid="28687"/>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1" fill="hold" grpId="0" nodeType="clickEffect">
                                  <p:stCondLst>
                                    <p:cond delay="0"/>
                                  </p:stCondLst>
                                  <p:childTnLst>
                                    <p:set>
                                      <p:cBhvr>
                                        <p:cTn id="46" dur="1" fill="hold">
                                          <p:stCondLst>
                                            <p:cond delay="0"/>
                                          </p:stCondLst>
                                        </p:cTn>
                                        <p:tgtEl>
                                          <p:spTgt spid="28683"/>
                                        </p:tgtEl>
                                        <p:attrNameLst>
                                          <p:attrName>style.visibility</p:attrName>
                                        </p:attrNameLst>
                                      </p:cBhvr>
                                      <p:to>
                                        <p:strVal val="visible"/>
                                      </p:to>
                                    </p:set>
                                    <p:animEffect transition="in" filter="wipe(up)">
                                      <p:cBhvr>
                                        <p:cTn id="47" dur="500"/>
                                        <p:tgtEl>
                                          <p:spTgt spid="28683"/>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28680"/>
                                        </p:tgtEl>
                                        <p:attrNameLst>
                                          <p:attrName>style.visibility</p:attrName>
                                        </p:attrNameLst>
                                      </p:cBhvr>
                                      <p:to>
                                        <p:strVal val="visible"/>
                                      </p:to>
                                    </p:set>
                                    <p:animEffect transition="in" filter="wipe(left)">
                                      <p:cBhvr>
                                        <p:cTn id="52" dur="500"/>
                                        <p:tgtEl>
                                          <p:spTgt spid="28680"/>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1" fill="hold" grpId="0" nodeType="clickEffect">
                                  <p:stCondLst>
                                    <p:cond delay="0"/>
                                  </p:stCondLst>
                                  <p:childTnLst>
                                    <p:set>
                                      <p:cBhvr>
                                        <p:cTn id="56" dur="1" fill="hold">
                                          <p:stCondLst>
                                            <p:cond delay="0"/>
                                          </p:stCondLst>
                                        </p:cTn>
                                        <p:tgtEl>
                                          <p:spTgt spid="28688"/>
                                        </p:tgtEl>
                                        <p:attrNameLst>
                                          <p:attrName>style.visibility</p:attrName>
                                        </p:attrNameLst>
                                      </p:cBhvr>
                                      <p:to>
                                        <p:strVal val="visible"/>
                                      </p:to>
                                    </p:set>
                                    <p:animEffect transition="in" filter="wipe(up)">
                                      <p:cBhvr>
                                        <p:cTn id="57" dur="500"/>
                                        <p:tgtEl>
                                          <p:spTgt spid="28688"/>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1" fill="hold" grpId="0" nodeType="clickEffect">
                                  <p:stCondLst>
                                    <p:cond delay="0"/>
                                  </p:stCondLst>
                                  <p:childTnLst>
                                    <p:set>
                                      <p:cBhvr>
                                        <p:cTn id="61" dur="1" fill="hold">
                                          <p:stCondLst>
                                            <p:cond delay="0"/>
                                          </p:stCondLst>
                                        </p:cTn>
                                        <p:tgtEl>
                                          <p:spTgt spid="28689"/>
                                        </p:tgtEl>
                                        <p:attrNameLst>
                                          <p:attrName>style.visibility</p:attrName>
                                        </p:attrNameLst>
                                      </p:cBhvr>
                                      <p:to>
                                        <p:strVal val="visible"/>
                                      </p:to>
                                    </p:set>
                                    <p:animEffect transition="in" filter="wipe(up)">
                                      <p:cBhvr>
                                        <p:cTn id="62" dur="500"/>
                                        <p:tgtEl>
                                          <p:spTgt spid="28689"/>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1" fill="hold" grpId="0" nodeType="clickEffect">
                                  <p:stCondLst>
                                    <p:cond delay="0"/>
                                  </p:stCondLst>
                                  <p:childTnLst>
                                    <p:set>
                                      <p:cBhvr>
                                        <p:cTn id="66" dur="1" fill="hold">
                                          <p:stCondLst>
                                            <p:cond delay="0"/>
                                          </p:stCondLst>
                                        </p:cTn>
                                        <p:tgtEl>
                                          <p:spTgt spid="28690"/>
                                        </p:tgtEl>
                                        <p:attrNameLst>
                                          <p:attrName>style.visibility</p:attrName>
                                        </p:attrNameLst>
                                      </p:cBhvr>
                                      <p:to>
                                        <p:strVal val="visible"/>
                                      </p:to>
                                    </p:set>
                                    <p:animEffect transition="in" filter="wipe(up)">
                                      <p:cBhvr>
                                        <p:cTn id="67" dur="500"/>
                                        <p:tgtEl>
                                          <p:spTgt spid="28690"/>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1" fill="hold" grpId="0" nodeType="clickEffect">
                                  <p:stCondLst>
                                    <p:cond delay="0"/>
                                  </p:stCondLst>
                                  <p:childTnLst>
                                    <p:set>
                                      <p:cBhvr>
                                        <p:cTn id="71" dur="1" fill="hold">
                                          <p:stCondLst>
                                            <p:cond delay="0"/>
                                          </p:stCondLst>
                                        </p:cTn>
                                        <p:tgtEl>
                                          <p:spTgt spid="28691"/>
                                        </p:tgtEl>
                                        <p:attrNameLst>
                                          <p:attrName>style.visibility</p:attrName>
                                        </p:attrNameLst>
                                      </p:cBhvr>
                                      <p:to>
                                        <p:strVal val="visible"/>
                                      </p:to>
                                    </p:set>
                                    <p:animEffect transition="in" filter="wipe(up)">
                                      <p:cBhvr>
                                        <p:cTn id="72" dur="500"/>
                                        <p:tgtEl>
                                          <p:spTgt spid="28691"/>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1" fill="hold" grpId="0" nodeType="clickEffect">
                                  <p:stCondLst>
                                    <p:cond delay="0"/>
                                  </p:stCondLst>
                                  <p:childTnLst>
                                    <p:set>
                                      <p:cBhvr>
                                        <p:cTn id="76" dur="1" fill="hold">
                                          <p:stCondLst>
                                            <p:cond delay="0"/>
                                          </p:stCondLst>
                                        </p:cTn>
                                        <p:tgtEl>
                                          <p:spTgt spid="28684"/>
                                        </p:tgtEl>
                                        <p:attrNameLst>
                                          <p:attrName>style.visibility</p:attrName>
                                        </p:attrNameLst>
                                      </p:cBhvr>
                                      <p:to>
                                        <p:strVal val="visible"/>
                                      </p:to>
                                    </p:set>
                                    <p:animEffect transition="in" filter="wipe(up)">
                                      <p:cBhvr>
                                        <p:cTn id="77" dur="500"/>
                                        <p:tgtEl>
                                          <p:spTgt spid="28684"/>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8" fill="hold" grpId="0" nodeType="clickEffect">
                                  <p:stCondLst>
                                    <p:cond delay="0"/>
                                  </p:stCondLst>
                                  <p:childTnLst>
                                    <p:set>
                                      <p:cBhvr>
                                        <p:cTn id="81" dur="1" fill="hold">
                                          <p:stCondLst>
                                            <p:cond delay="0"/>
                                          </p:stCondLst>
                                        </p:cTn>
                                        <p:tgtEl>
                                          <p:spTgt spid="28681"/>
                                        </p:tgtEl>
                                        <p:attrNameLst>
                                          <p:attrName>style.visibility</p:attrName>
                                        </p:attrNameLst>
                                      </p:cBhvr>
                                      <p:to>
                                        <p:strVal val="visible"/>
                                      </p:to>
                                    </p:set>
                                    <p:animEffect transition="in" filter="wipe(left)">
                                      <p:cBhvr>
                                        <p:cTn id="82" dur="500"/>
                                        <p:tgtEl>
                                          <p:spTgt spid="28681"/>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22" presetClass="entr" presetSubtype="1" fill="hold" grpId="0" nodeType="clickEffect">
                                  <p:stCondLst>
                                    <p:cond delay="0"/>
                                  </p:stCondLst>
                                  <p:childTnLst>
                                    <p:set>
                                      <p:cBhvr>
                                        <p:cTn id="86" dur="1" fill="hold">
                                          <p:stCondLst>
                                            <p:cond delay="0"/>
                                          </p:stCondLst>
                                        </p:cTn>
                                        <p:tgtEl>
                                          <p:spTgt spid="28693"/>
                                        </p:tgtEl>
                                        <p:attrNameLst>
                                          <p:attrName>style.visibility</p:attrName>
                                        </p:attrNameLst>
                                      </p:cBhvr>
                                      <p:to>
                                        <p:strVal val="visible"/>
                                      </p:to>
                                    </p:set>
                                    <p:animEffect transition="in" filter="wipe(up)">
                                      <p:cBhvr>
                                        <p:cTn id="87" dur="500"/>
                                        <p:tgtEl>
                                          <p:spTgt spid="28693"/>
                                        </p:tgtEl>
                                      </p:cBhvr>
                                    </p:animEffect>
                                  </p:childTnLst>
                                </p:cTn>
                              </p:par>
                            </p:childTnLst>
                          </p:cTn>
                        </p:par>
                      </p:childTnLst>
                    </p:cTn>
                  </p:par>
                  <p:par>
                    <p:cTn id="88" fill="hold" nodeType="clickPar">
                      <p:stCondLst>
                        <p:cond delay="indefinite"/>
                      </p:stCondLst>
                      <p:childTnLst>
                        <p:par>
                          <p:cTn id="89" fill="hold" nodeType="withGroup">
                            <p:stCondLst>
                              <p:cond delay="0"/>
                            </p:stCondLst>
                            <p:childTnLst>
                              <p:par>
                                <p:cTn id="90" presetID="22" presetClass="entr" presetSubtype="1" fill="hold" grpId="0" nodeType="clickEffect">
                                  <p:stCondLst>
                                    <p:cond delay="0"/>
                                  </p:stCondLst>
                                  <p:childTnLst>
                                    <p:set>
                                      <p:cBhvr>
                                        <p:cTn id="91" dur="1" fill="hold">
                                          <p:stCondLst>
                                            <p:cond delay="0"/>
                                          </p:stCondLst>
                                        </p:cTn>
                                        <p:tgtEl>
                                          <p:spTgt spid="28692"/>
                                        </p:tgtEl>
                                        <p:attrNameLst>
                                          <p:attrName>style.visibility</p:attrName>
                                        </p:attrNameLst>
                                      </p:cBhvr>
                                      <p:to>
                                        <p:strVal val="visible"/>
                                      </p:to>
                                    </p:set>
                                    <p:animEffect transition="in" filter="wipe(up)">
                                      <p:cBhvr>
                                        <p:cTn id="92" dur="500"/>
                                        <p:tgtEl>
                                          <p:spTgt spid="28692"/>
                                        </p:tgtEl>
                                      </p:cBhvr>
                                    </p:animEffect>
                                  </p:childTnLst>
                                </p:cTn>
                              </p:par>
                            </p:childTnLst>
                          </p:cTn>
                        </p:par>
                      </p:childTnLst>
                    </p:cTn>
                  </p:par>
                  <p:par>
                    <p:cTn id="93" fill="hold" nodeType="clickPar">
                      <p:stCondLst>
                        <p:cond delay="indefinite"/>
                      </p:stCondLst>
                      <p:childTnLst>
                        <p:par>
                          <p:cTn id="94" fill="hold" nodeType="withGroup">
                            <p:stCondLst>
                              <p:cond delay="0"/>
                            </p:stCondLst>
                            <p:childTnLst>
                              <p:par>
                                <p:cTn id="95" presetID="22" presetClass="entr" presetSubtype="1" fill="hold" grpId="0" nodeType="clickEffect">
                                  <p:stCondLst>
                                    <p:cond delay="0"/>
                                  </p:stCondLst>
                                  <p:childTnLst>
                                    <p:set>
                                      <p:cBhvr>
                                        <p:cTn id="96" dur="1" fill="hold">
                                          <p:stCondLst>
                                            <p:cond delay="0"/>
                                          </p:stCondLst>
                                        </p:cTn>
                                        <p:tgtEl>
                                          <p:spTgt spid="28694"/>
                                        </p:tgtEl>
                                        <p:attrNameLst>
                                          <p:attrName>style.visibility</p:attrName>
                                        </p:attrNameLst>
                                      </p:cBhvr>
                                      <p:to>
                                        <p:strVal val="visible"/>
                                      </p:to>
                                    </p:set>
                                    <p:animEffect transition="in" filter="wipe(up)">
                                      <p:cBhvr>
                                        <p:cTn id="97" dur="500"/>
                                        <p:tgtEl>
                                          <p:spTgt spid="28694"/>
                                        </p:tgtEl>
                                      </p:cBhvr>
                                    </p:animEffect>
                                  </p:childTnLst>
                                </p:cTn>
                              </p:par>
                            </p:childTnLst>
                          </p:cTn>
                        </p:par>
                      </p:childTnLst>
                    </p:cTn>
                  </p:par>
                  <p:par>
                    <p:cTn id="98" fill="hold" nodeType="clickPar">
                      <p:stCondLst>
                        <p:cond delay="indefinite"/>
                      </p:stCondLst>
                      <p:childTnLst>
                        <p:par>
                          <p:cTn id="99" fill="hold" nodeType="withGroup">
                            <p:stCondLst>
                              <p:cond delay="0"/>
                            </p:stCondLst>
                            <p:childTnLst>
                              <p:par>
                                <p:cTn id="100" presetID="22" presetClass="entr" presetSubtype="1" fill="hold" grpId="0" nodeType="clickEffect">
                                  <p:stCondLst>
                                    <p:cond delay="0"/>
                                  </p:stCondLst>
                                  <p:childTnLst>
                                    <p:set>
                                      <p:cBhvr>
                                        <p:cTn id="101" dur="1" fill="hold">
                                          <p:stCondLst>
                                            <p:cond delay="0"/>
                                          </p:stCondLst>
                                        </p:cTn>
                                        <p:tgtEl>
                                          <p:spTgt spid="28685"/>
                                        </p:tgtEl>
                                        <p:attrNameLst>
                                          <p:attrName>style.visibility</p:attrName>
                                        </p:attrNameLst>
                                      </p:cBhvr>
                                      <p:to>
                                        <p:strVal val="visible"/>
                                      </p:to>
                                    </p:set>
                                    <p:animEffect transition="in" filter="wipe(up)">
                                      <p:cBhvr>
                                        <p:cTn id="102" dur="500"/>
                                        <p:tgtEl>
                                          <p:spTgt spid="28685"/>
                                        </p:tgtEl>
                                      </p:cBhvr>
                                    </p:animEffec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3" presetClass="entr" presetSubtype="5" fill="hold" grpId="0" nodeType="clickEffect">
                                  <p:stCondLst>
                                    <p:cond delay="0"/>
                                  </p:stCondLst>
                                  <p:childTnLst>
                                    <p:set>
                                      <p:cBhvr>
                                        <p:cTn id="106" dur="1" fill="hold">
                                          <p:stCondLst>
                                            <p:cond delay="0"/>
                                          </p:stCondLst>
                                        </p:cTn>
                                        <p:tgtEl>
                                          <p:spTgt spid="28682">
                                            <p:txEl>
                                              <p:pRg st="0" end="0"/>
                                            </p:txEl>
                                          </p:spTgt>
                                        </p:tgtEl>
                                        <p:attrNameLst>
                                          <p:attrName>style.visibility</p:attrName>
                                        </p:attrNameLst>
                                      </p:cBhvr>
                                      <p:to>
                                        <p:strVal val="visible"/>
                                      </p:to>
                                    </p:set>
                                    <p:animEffect transition="in" filter="blinds(vertical)">
                                      <p:cBhvr>
                                        <p:cTn id="107" dur="500"/>
                                        <p:tgtEl>
                                          <p:spTgt spid="2868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5" grpId="0" build="p" autoUpdateAnimBg="0" advAuto="0"/>
      <p:bldP spid="28676" grpId="0" animBg="1"/>
      <p:bldP spid="28678" grpId="0" autoUpdateAnimBg="0"/>
      <p:bldP spid="28679" grpId="0" autoUpdateAnimBg="0"/>
      <p:bldP spid="28680" grpId="0" autoUpdateAnimBg="0"/>
      <p:bldP spid="28681" grpId="0" autoUpdateAnimBg="0"/>
      <p:bldP spid="28682" grpId="0" build="p" autoUpdateAnimBg="0"/>
      <p:bldP spid="28683" grpId="0" autoUpdateAnimBg="0"/>
      <p:bldP spid="28684" grpId="0" autoUpdateAnimBg="0"/>
      <p:bldP spid="28685" grpId="0" autoUpdateAnimBg="0"/>
      <p:bldP spid="28686" grpId="0" autoUpdateAnimBg="0"/>
      <p:bldP spid="28687" grpId="0" autoUpdateAnimBg="0"/>
      <p:bldP spid="28688" grpId="0" autoUpdateAnimBg="0"/>
      <p:bldP spid="28689" grpId="0" autoUpdateAnimBg="0"/>
      <p:bldP spid="28690" grpId="0" autoUpdateAnimBg="0"/>
      <p:bldP spid="28691" grpId="0" animBg="1"/>
      <p:bldP spid="28692" grpId="0" autoUpdateAnimBg="0"/>
      <p:bldP spid="28693" grpId="0" autoUpdateAnimBg="0"/>
      <p:bldP spid="2869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ext Box 2"/>
          <p:cNvSpPr txBox="1">
            <a:spLocks noChangeArrowheads="1"/>
          </p:cNvSpPr>
          <p:nvPr/>
        </p:nvSpPr>
        <p:spPr bwMode="auto">
          <a:xfrm>
            <a:off x="152400" y="76200"/>
            <a:ext cx="88392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例</a:t>
            </a:r>
            <a:r>
              <a:rPr lang="en-US" altLang="zh-CN" sz="2800">
                <a:solidFill>
                  <a:schemeClr val="accent2"/>
                </a:solidFill>
              </a:rPr>
              <a:t>1</a:t>
            </a:r>
            <a:r>
              <a:rPr lang="zh-CN" altLang="en-US" sz="2800">
                <a:solidFill>
                  <a:schemeClr val="accent2"/>
                </a:solidFill>
              </a:rPr>
              <a:t>：求均匀带电球面的电场分布。设球面半径为</a:t>
            </a:r>
            <a:r>
              <a:rPr lang="en-US" altLang="zh-CN" sz="2800" i="1">
                <a:solidFill>
                  <a:schemeClr val="accent2"/>
                </a:solidFill>
              </a:rPr>
              <a:t>R</a:t>
            </a:r>
            <a:r>
              <a:rPr lang="zh-CN" altLang="en-US" sz="2800" i="1">
                <a:solidFill>
                  <a:schemeClr val="accent2"/>
                </a:solidFill>
              </a:rPr>
              <a:t>，</a:t>
            </a:r>
            <a:r>
              <a:rPr lang="zh-CN" altLang="en-US" sz="2800">
                <a:solidFill>
                  <a:schemeClr val="accent2"/>
                </a:solidFill>
              </a:rPr>
              <a:t>球面上所带总电量为</a:t>
            </a:r>
            <a:r>
              <a:rPr lang="en-US" altLang="zh-CN" sz="2800" i="1">
                <a:solidFill>
                  <a:schemeClr val="accent2"/>
                </a:solidFill>
              </a:rPr>
              <a:t>q(q</a:t>
            </a:r>
            <a:r>
              <a:rPr lang="en-US" altLang="zh-CN" sz="2800">
                <a:solidFill>
                  <a:schemeClr val="accent2"/>
                </a:solidFill>
              </a:rPr>
              <a:t>&gt;0)</a:t>
            </a:r>
            <a:r>
              <a:rPr lang="zh-CN" altLang="en-US" sz="2800">
                <a:solidFill>
                  <a:schemeClr val="accent2"/>
                </a:solidFill>
              </a:rPr>
              <a:t>。</a:t>
            </a:r>
            <a:endParaRPr lang="en-US" altLang="zh-CN" sz="2800">
              <a:solidFill>
                <a:schemeClr val="accent2"/>
              </a:solidFill>
            </a:endParaRPr>
          </a:p>
        </p:txBody>
      </p:sp>
      <p:sp>
        <p:nvSpPr>
          <p:cNvPr id="30723" name="Rectangle 3"/>
          <p:cNvSpPr>
            <a:spLocks noChangeArrowheads="1"/>
          </p:cNvSpPr>
          <p:nvPr/>
        </p:nvSpPr>
        <p:spPr bwMode="auto">
          <a:xfrm>
            <a:off x="0" y="9906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0725" name="Text Box 5"/>
          <p:cNvSpPr txBox="1">
            <a:spLocks noChangeArrowheads="1"/>
          </p:cNvSpPr>
          <p:nvPr/>
        </p:nvSpPr>
        <p:spPr bwMode="auto">
          <a:xfrm>
            <a:off x="152400" y="1066800"/>
            <a:ext cx="660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解</a:t>
            </a:r>
            <a:r>
              <a:rPr lang="en-US" altLang="zh-CN" sz="2800">
                <a:solidFill>
                  <a:schemeClr val="accent2"/>
                </a:solidFill>
              </a:rPr>
              <a:t>:</a:t>
            </a:r>
          </a:p>
        </p:txBody>
      </p:sp>
      <p:sp>
        <p:nvSpPr>
          <p:cNvPr id="30730" name="Line 10"/>
          <p:cNvSpPr>
            <a:spLocks noChangeShapeType="1"/>
          </p:cNvSpPr>
          <p:nvPr/>
        </p:nvSpPr>
        <p:spPr bwMode="auto">
          <a:xfrm>
            <a:off x="7516813" y="4486275"/>
            <a:ext cx="758825"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0731" name="Oval 11"/>
          <p:cNvSpPr>
            <a:spLocks noChangeArrowheads="1"/>
          </p:cNvSpPr>
          <p:nvPr/>
        </p:nvSpPr>
        <p:spPr bwMode="auto">
          <a:xfrm>
            <a:off x="6719888" y="3733800"/>
            <a:ext cx="1574800" cy="1504950"/>
          </a:xfrm>
          <a:prstGeom prst="ellipse">
            <a:avLst/>
          </a:prstGeom>
          <a:noFill/>
          <a:ln w="28575">
            <a:solidFill>
              <a:schemeClr val="accent2"/>
            </a:solidFill>
            <a:prstDash val="dash"/>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0733" name="Text Box 13"/>
          <p:cNvSpPr txBox="1">
            <a:spLocks noChangeArrowheads="1"/>
          </p:cNvSpPr>
          <p:nvPr/>
        </p:nvSpPr>
        <p:spPr bwMode="auto">
          <a:xfrm>
            <a:off x="8286750" y="4457700"/>
            <a:ext cx="185738" cy="26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P</a:t>
            </a:r>
          </a:p>
        </p:txBody>
      </p:sp>
      <p:sp>
        <p:nvSpPr>
          <p:cNvPr id="30734" name="Text Box 14"/>
          <p:cNvSpPr txBox="1">
            <a:spLocks noChangeArrowheads="1"/>
          </p:cNvSpPr>
          <p:nvPr/>
        </p:nvSpPr>
        <p:spPr bwMode="auto">
          <a:xfrm>
            <a:off x="8077200" y="4114800"/>
            <a:ext cx="166688"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r</a:t>
            </a:r>
          </a:p>
        </p:txBody>
      </p:sp>
      <p:sp>
        <p:nvSpPr>
          <p:cNvPr id="30736" name="Text Box 16"/>
          <p:cNvSpPr txBox="1">
            <a:spLocks noChangeArrowheads="1"/>
          </p:cNvSpPr>
          <p:nvPr/>
        </p:nvSpPr>
        <p:spPr bwMode="auto">
          <a:xfrm>
            <a:off x="8015288" y="3657600"/>
            <a:ext cx="166687"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S</a:t>
            </a:r>
          </a:p>
        </p:txBody>
      </p:sp>
      <p:sp>
        <p:nvSpPr>
          <p:cNvPr id="30747" name="Text Box 27"/>
          <p:cNvSpPr txBox="1">
            <a:spLocks noChangeArrowheads="1"/>
          </p:cNvSpPr>
          <p:nvPr/>
        </p:nvSpPr>
        <p:spPr bwMode="auto">
          <a:xfrm>
            <a:off x="762000" y="3200400"/>
            <a:ext cx="6170613"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当</a:t>
            </a:r>
            <a:r>
              <a:rPr lang="en-US" altLang="zh-CN" sz="2800" i="1">
                <a:solidFill>
                  <a:schemeClr val="accent2"/>
                </a:solidFill>
              </a:rPr>
              <a:t>r</a:t>
            </a:r>
            <a:r>
              <a:rPr lang="en-US" altLang="zh-CN" sz="2800">
                <a:solidFill>
                  <a:schemeClr val="accent2"/>
                </a:solidFill>
              </a:rPr>
              <a:t>&gt;</a:t>
            </a:r>
            <a:r>
              <a:rPr lang="en-US" altLang="zh-CN" sz="2800" i="1">
                <a:solidFill>
                  <a:schemeClr val="accent2"/>
                </a:solidFill>
              </a:rPr>
              <a:t>R</a:t>
            </a:r>
            <a:r>
              <a:rPr lang="zh-CN" altLang="en-US" sz="2800">
                <a:solidFill>
                  <a:schemeClr val="accent2"/>
                </a:solidFill>
                <a:latin typeface="宋体" pitchFamily="2" charset="-122"/>
              </a:rPr>
              <a:t>时，高斯面为</a:t>
            </a:r>
            <a:r>
              <a:rPr lang="en-US" altLang="zh-CN" sz="2800" i="1">
                <a:solidFill>
                  <a:schemeClr val="accent2"/>
                </a:solidFill>
              </a:rPr>
              <a:t>S</a:t>
            </a:r>
            <a:r>
              <a:rPr lang="zh-CN" altLang="en-US" sz="2800">
                <a:solidFill>
                  <a:schemeClr val="accent2"/>
                </a:solidFill>
                <a:latin typeface="宋体" pitchFamily="2" charset="-122"/>
              </a:rPr>
              <a:t>，应用高斯定理</a:t>
            </a:r>
            <a:r>
              <a:rPr lang="en-US" altLang="zh-CN" sz="2800">
                <a:solidFill>
                  <a:schemeClr val="accent2"/>
                </a:solidFill>
              </a:rPr>
              <a:t>: </a:t>
            </a:r>
          </a:p>
        </p:txBody>
      </p:sp>
      <p:graphicFrame>
        <p:nvGraphicFramePr>
          <p:cNvPr id="30748" name="Object 28"/>
          <p:cNvGraphicFramePr>
            <a:graphicFrameLocks noChangeAspect="1"/>
          </p:cNvGraphicFramePr>
          <p:nvPr/>
        </p:nvGraphicFramePr>
        <p:xfrm>
          <a:off x="425450" y="3575050"/>
          <a:ext cx="2960688" cy="1001713"/>
        </p:xfrm>
        <a:graphic>
          <a:graphicData uri="http://schemas.openxmlformats.org/presentationml/2006/ole">
            <mc:AlternateContent xmlns:mc="http://schemas.openxmlformats.org/markup-compatibility/2006">
              <mc:Choice xmlns:v="urn:schemas-microsoft-com:vml" Requires="v">
                <p:oleObj spid="_x0000_s23792" name="公式" r:id="rId3" imgW="2762385" imgH="885766" progId="Equation.3">
                  <p:embed/>
                </p:oleObj>
              </mc:Choice>
              <mc:Fallback>
                <p:oleObj name="公式" r:id="rId3" imgW="2762385" imgH="885766" progId="Equation.3">
                  <p:embed/>
                  <p:pic>
                    <p:nvPicPr>
                      <p:cNvPr id="0" name="Object 2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5450" y="3575050"/>
                        <a:ext cx="2960688" cy="100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30749" name="Oval 29"/>
          <p:cNvSpPr>
            <a:spLocks noChangeArrowheads="1"/>
          </p:cNvSpPr>
          <p:nvPr/>
        </p:nvSpPr>
        <p:spPr bwMode="auto">
          <a:xfrm>
            <a:off x="8243888" y="4381500"/>
            <a:ext cx="76200" cy="152400"/>
          </a:xfrm>
          <a:prstGeom prst="ellipse">
            <a:avLst/>
          </a:prstGeom>
          <a:solidFill>
            <a:schemeClr val="accent1"/>
          </a:solidFill>
          <a:ln w="28575">
            <a:solidFill>
              <a:schemeClr val="accent2"/>
            </a:solidFill>
            <a:round/>
            <a:headEnd/>
            <a:tailEnd/>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0750" name="Line 30"/>
          <p:cNvSpPr>
            <a:spLocks noChangeShapeType="1"/>
          </p:cNvSpPr>
          <p:nvPr/>
        </p:nvSpPr>
        <p:spPr bwMode="auto">
          <a:xfrm>
            <a:off x="8320088" y="4457700"/>
            <a:ext cx="457200" cy="0"/>
          </a:xfrm>
          <a:prstGeom prst="line">
            <a:avLst/>
          </a:prstGeom>
          <a:noFill/>
          <a:ln w="28575">
            <a:solidFill>
              <a:srgbClr val="FF99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0751" name="Line 31"/>
          <p:cNvSpPr>
            <a:spLocks noChangeShapeType="1"/>
          </p:cNvSpPr>
          <p:nvPr/>
        </p:nvSpPr>
        <p:spPr bwMode="auto">
          <a:xfrm>
            <a:off x="8320088" y="4381500"/>
            <a:ext cx="457200" cy="0"/>
          </a:xfrm>
          <a:prstGeom prst="line">
            <a:avLst/>
          </a:prstGeom>
          <a:noFill/>
          <a:ln w="28575">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graphicFrame>
        <p:nvGraphicFramePr>
          <p:cNvPr id="30752" name="Object 32"/>
          <p:cNvGraphicFramePr>
            <a:graphicFrameLocks noChangeAspect="1"/>
          </p:cNvGraphicFramePr>
          <p:nvPr/>
        </p:nvGraphicFramePr>
        <p:xfrm>
          <a:off x="8548688" y="3924300"/>
          <a:ext cx="331787" cy="360363"/>
        </p:xfrm>
        <a:graphic>
          <a:graphicData uri="http://schemas.openxmlformats.org/presentationml/2006/ole">
            <mc:AlternateContent xmlns:mc="http://schemas.openxmlformats.org/markup-compatibility/2006">
              <mc:Choice xmlns:v="urn:schemas-microsoft-com:vml" Requires="v">
                <p:oleObj spid="_x0000_s23793" name="Equation" r:id="rId5" imgW="228600" imgH="276346" progId="Equation.3">
                  <p:embed/>
                </p:oleObj>
              </mc:Choice>
              <mc:Fallback>
                <p:oleObj name="Equation" r:id="rId5" imgW="228600" imgH="276346" progId="Equation.3">
                  <p:embed/>
                  <p:pic>
                    <p:nvPicPr>
                      <p:cNvPr id="0" name="Object 3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548688" y="3924300"/>
                        <a:ext cx="331787"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30753" name="Object 33"/>
          <p:cNvGraphicFramePr>
            <a:graphicFrameLocks noChangeAspect="1"/>
          </p:cNvGraphicFramePr>
          <p:nvPr/>
        </p:nvGraphicFramePr>
        <p:xfrm>
          <a:off x="8461375" y="4530725"/>
          <a:ext cx="466725" cy="384175"/>
        </p:xfrm>
        <a:graphic>
          <a:graphicData uri="http://schemas.openxmlformats.org/presentationml/2006/ole">
            <mc:AlternateContent xmlns:mc="http://schemas.openxmlformats.org/markup-compatibility/2006">
              <mc:Choice xmlns:v="urn:schemas-microsoft-com:vml" Requires="v">
                <p:oleObj spid="_x0000_s23794" name="公式" r:id="rId7" imgW="381000" imgH="304710" progId="Equation.3">
                  <p:embed/>
                </p:oleObj>
              </mc:Choice>
              <mc:Fallback>
                <p:oleObj name="公式" r:id="rId7" imgW="381000" imgH="304710" progId="Equation.3">
                  <p:embed/>
                  <p:pic>
                    <p:nvPicPr>
                      <p:cNvPr id="0" name="Object 3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461375" y="4530725"/>
                        <a:ext cx="466725" cy="38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30754" name="Object 34"/>
          <p:cNvGraphicFramePr>
            <a:graphicFrameLocks noChangeAspect="1"/>
          </p:cNvGraphicFramePr>
          <p:nvPr/>
        </p:nvGraphicFramePr>
        <p:xfrm>
          <a:off x="3925888" y="3575050"/>
          <a:ext cx="2266950" cy="1001713"/>
        </p:xfrm>
        <a:graphic>
          <a:graphicData uri="http://schemas.openxmlformats.org/presentationml/2006/ole">
            <mc:AlternateContent xmlns:mc="http://schemas.openxmlformats.org/markup-compatibility/2006">
              <mc:Choice xmlns:v="urn:schemas-microsoft-com:vml" Requires="v">
                <p:oleObj spid="_x0000_s23795" name="公式" r:id="rId9" imgW="2095500" imgH="885766" progId="Equation.3">
                  <p:embed/>
                </p:oleObj>
              </mc:Choice>
              <mc:Fallback>
                <p:oleObj name="公式" r:id="rId9" imgW="2095500" imgH="885766" progId="Equation.3">
                  <p:embed/>
                  <p:pic>
                    <p:nvPicPr>
                      <p:cNvPr id="0" name="Object 3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925888" y="3575050"/>
                        <a:ext cx="2266950" cy="100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30756" name="Object 36"/>
          <p:cNvGraphicFramePr>
            <a:graphicFrameLocks noChangeAspect="1"/>
          </p:cNvGraphicFramePr>
          <p:nvPr/>
        </p:nvGraphicFramePr>
        <p:xfrm>
          <a:off x="895350" y="4489450"/>
          <a:ext cx="2070100" cy="1001713"/>
        </p:xfrm>
        <a:graphic>
          <a:graphicData uri="http://schemas.openxmlformats.org/presentationml/2006/ole">
            <mc:AlternateContent xmlns:mc="http://schemas.openxmlformats.org/markup-compatibility/2006">
              <mc:Choice xmlns:v="urn:schemas-microsoft-com:vml" Requires="v">
                <p:oleObj spid="_x0000_s23796" name="公式" r:id="rId11" imgW="1905000" imgH="885766" progId="Equation.3">
                  <p:embed/>
                </p:oleObj>
              </mc:Choice>
              <mc:Fallback>
                <p:oleObj name="公式" r:id="rId11" imgW="1905000" imgH="885766" progId="Equation.3">
                  <p:embed/>
                  <p:pic>
                    <p:nvPicPr>
                      <p:cNvPr id="0" name="Object 36"/>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95350" y="4489450"/>
                        <a:ext cx="2070100" cy="100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30757" name="Object 37"/>
          <p:cNvGraphicFramePr>
            <a:graphicFrameLocks noChangeAspect="1"/>
          </p:cNvGraphicFramePr>
          <p:nvPr/>
        </p:nvGraphicFramePr>
        <p:xfrm>
          <a:off x="3854450" y="4489450"/>
          <a:ext cx="2344738" cy="1001713"/>
        </p:xfrm>
        <a:graphic>
          <a:graphicData uri="http://schemas.openxmlformats.org/presentationml/2006/ole">
            <mc:AlternateContent xmlns:mc="http://schemas.openxmlformats.org/markup-compatibility/2006">
              <mc:Choice xmlns:v="urn:schemas-microsoft-com:vml" Requires="v">
                <p:oleObj spid="_x0000_s23797" name="公式" r:id="rId13" imgW="2171700" imgH="885766" progId="Equation.3">
                  <p:embed/>
                </p:oleObj>
              </mc:Choice>
              <mc:Fallback>
                <p:oleObj name="公式" r:id="rId13" imgW="2171700" imgH="885766" progId="Equation.3">
                  <p:embed/>
                  <p:pic>
                    <p:nvPicPr>
                      <p:cNvPr id="0" name="Object 3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854450" y="4489450"/>
                        <a:ext cx="2344738" cy="100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30758" name="Object 38"/>
          <p:cNvGraphicFramePr>
            <a:graphicFrameLocks noChangeAspect="1"/>
          </p:cNvGraphicFramePr>
          <p:nvPr/>
        </p:nvGraphicFramePr>
        <p:xfrm>
          <a:off x="742950" y="5251450"/>
          <a:ext cx="3603625" cy="1001713"/>
        </p:xfrm>
        <a:graphic>
          <a:graphicData uri="http://schemas.openxmlformats.org/presentationml/2006/ole">
            <mc:AlternateContent xmlns:mc="http://schemas.openxmlformats.org/markup-compatibility/2006">
              <mc:Choice xmlns:v="urn:schemas-microsoft-com:vml" Requires="v">
                <p:oleObj spid="_x0000_s23798" name="公式" r:id="rId15" imgW="3390900" imgH="885766" progId="Equation.3">
                  <p:embed/>
                </p:oleObj>
              </mc:Choice>
              <mc:Fallback>
                <p:oleObj name="公式" r:id="rId15" imgW="3390900" imgH="885766" progId="Equation.3">
                  <p:embed/>
                  <p:pic>
                    <p:nvPicPr>
                      <p:cNvPr id="0" name="Object 38"/>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742950" y="5251450"/>
                        <a:ext cx="3603625" cy="100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30759" name="Text Box 39"/>
          <p:cNvSpPr txBox="1">
            <a:spLocks noChangeArrowheads="1"/>
          </p:cNvSpPr>
          <p:nvPr/>
        </p:nvSpPr>
        <p:spPr bwMode="auto">
          <a:xfrm>
            <a:off x="4724400" y="5410200"/>
            <a:ext cx="2684463"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方向沿径矢向外</a:t>
            </a:r>
          </a:p>
        </p:txBody>
      </p:sp>
      <p:sp>
        <p:nvSpPr>
          <p:cNvPr id="30760" name="Text Box 40"/>
          <p:cNvSpPr txBox="1">
            <a:spLocks noChangeArrowheads="1"/>
          </p:cNvSpPr>
          <p:nvPr/>
        </p:nvSpPr>
        <p:spPr bwMode="auto">
          <a:xfrm>
            <a:off x="965200" y="6172200"/>
            <a:ext cx="74168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rgbClr val="CC3300"/>
                </a:solidFill>
                <a:latin typeface="宋体" pitchFamily="2" charset="-122"/>
              </a:rPr>
              <a:t>与整个球面的电量都集中在球心时的场强相同</a:t>
            </a:r>
            <a:r>
              <a:rPr lang="zh-CN" altLang="en-US" sz="2800">
                <a:solidFill>
                  <a:srgbClr val="CC3300"/>
                </a:solidFill>
              </a:rPr>
              <a:t> </a:t>
            </a:r>
            <a:endParaRPr lang="en-US" altLang="zh-CN" sz="2800">
              <a:solidFill>
                <a:srgbClr val="CC3300"/>
              </a:solidFill>
            </a:endParaRPr>
          </a:p>
        </p:txBody>
      </p:sp>
      <p:grpSp>
        <p:nvGrpSpPr>
          <p:cNvPr id="2" name="Group 43"/>
          <p:cNvGrpSpPr>
            <a:grpSpLocks/>
          </p:cNvGrpSpPr>
          <p:nvPr/>
        </p:nvGrpSpPr>
        <p:grpSpPr bwMode="auto">
          <a:xfrm>
            <a:off x="762000" y="1066800"/>
            <a:ext cx="8153400" cy="2227263"/>
            <a:chOff x="480" y="672"/>
            <a:chExt cx="5136" cy="1403"/>
          </a:xfrm>
        </p:grpSpPr>
        <p:sp>
          <p:nvSpPr>
            <p:cNvPr id="23582" name="Text Box 4"/>
            <p:cNvSpPr txBox="1">
              <a:spLocks noChangeArrowheads="1"/>
            </p:cNvSpPr>
            <p:nvPr/>
          </p:nvSpPr>
          <p:spPr bwMode="auto">
            <a:xfrm>
              <a:off x="480" y="672"/>
              <a:ext cx="5136" cy="1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本例中电荷分布具有球对称性，可以判断，空间任意点的场强一定沿着径矢方向，而且在与球心</a:t>
              </a:r>
              <a:r>
                <a:rPr lang="en-US" altLang="zh-CN" sz="2800" i="1">
                  <a:solidFill>
                    <a:schemeClr val="accent2"/>
                  </a:solidFill>
                </a:rPr>
                <a:t>O</a:t>
              </a:r>
              <a:r>
                <a:rPr lang="zh-CN" altLang="en-US" sz="2800">
                  <a:solidFill>
                    <a:schemeClr val="accent2"/>
                  </a:solidFill>
                  <a:latin typeface="宋体" pitchFamily="2" charset="-122"/>
                </a:rPr>
                <a:t>等距离处，场强  的大小应相等。设</a:t>
              </a:r>
              <a:r>
                <a:rPr lang="en-US" altLang="zh-CN" sz="2800" i="1">
                  <a:solidFill>
                    <a:schemeClr val="accent2"/>
                  </a:solidFill>
                </a:rPr>
                <a:t>P</a:t>
              </a:r>
              <a:r>
                <a:rPr lang="zh-CN" altLang="en-US" sz="2800">
                  <a:solidFill>
                    <a:schemeClr val="accent2"/>
                  </a:solidFill>
                  <a:latin typeface="宋体" pitchFamily="2" charset="-122"/>
                </a:rPr>
                <a:t>是空间任意一点，与球心</a:t>
              </a:r>
              <a:r>
                <a:rPr lang="en-US" altLang="zh-CN" sz="2800" i="1">
                  <a:solidFill>
                    <a:schemeClr val="accent2"/>
                  </a:solidFill>
                </a:rPr>
                <a:t>O</a:t>
              </a:r>
              <a:r>
                <a:rPr lang="zh-CN" altLang="en-US" sz="2800">
                  <a:solidFill>
                    <a:schemeClr val="accent2"/>
                  </a:solidFill>
                  <a:latin typeface="宋体" pitchFamily="2" charset="-122"/>
                </a:rPr>
                <a:t>的距离为</a:t>
              </a:r>
              <a:r>
                <a:rPr lang="en-US" altLang="zh-CN" sz="2800" i="1">
                  <a:solidFill>
                    <a:schemeClr val="accent2"/>
                  </a:solidFill>
                </a:rPr>
                <a:t>r</a:t>
              </a:r>
              <a:r>
                <a:rPr lang="zh-CN" altLang="en-US" sz="2800">
                  <a:solidFill>
                    <a:schemeClr val="accent2"/>
                  </a:solidFill>
                </a:rPr>
                <a:t>。</a:t>
              </a:r>
              <a:r>
                <a:rPr lang="zh-CN" altLang="en-US" sz="2800">
                  <a:solidFill>
                    <a:schemeClr val="accent2"/>
                  </a:solidFill>
                  <a:latin typeface="宋体" pitchFamily="2" charset="-122"/>
                </a:rPr>
                <a:t>以点</a:t>
              </a:r>
              <a:r>
                <a:rPr lang="en-US" altLang="zh-CN" sz="2800" i="1">
                  <a:solidFill>
                    <a:schemeClr val="accent2"/>
                  </a:solidFill>
                </a:rPr>
                <a:t>O</a:t>
              </a:r>
              <a:r>
                <a:rPr lang="zh-CN" altLang="en-US" sz="2800">
                  <a:solidFill>
                    <a:schemeClr val="accent2"/>
                  </a:solidFill>
                  <a:latin typeface="宋体" pitchFamily="2" charset="-122"/>
                </a:rPr>
                <a:t>为球心，通过</a:t>
              </a:r>
              <a:r>
                <a:rPr lang="en-US" altLang="zh-CN" sz="2800" i="1">
                  <a:solidFill>
                    <a:schemeClr val="accent2"/>
                  </a:solidFill>
                </a:rPr>
                <a:t>P</a:t>
              </a:r>
              <a:r>
                <a:rPr lang="zh-CN" altLang="en-US" sz="2800">
                  <a:solidFill>
                    <a:schemeClr val="accent2"/>
                  </a:solidFill>
                  <a:latin typeface="宋体" pitchFamily="2" charset="-122"/>
                </a:rPr>
                <a:t>点作半径为</a:t>
              </a:r>
              <a:r>
                <a:rPr lang="en-US" altLang="zh-CN" sz="2800" i="1">
                  <a:solidFill>
                    <a:schemeClr val="accent2"/>
                  </a:solidFill>
                </a:rPr>
                <a:t>r</a:t>
              </a:r>
              <a:r>
                <a:rPr lang="zh-CN" altLang="en-US" sz="2800">
                  <a:solidFill>
                    <a:schemeClr val="accent2"/>
                  </a:solidFill>
                </a:rPr>
                <a:t>的</a:t>
              </a:r>
              <a:r>
                <a:rPr lang="zh-CN" altLang="en-US" sz="2800">
                  <a:solidFill>
                    <a:schemeClr val="accent2"/>
                  </a:solidFill>
                  <a:latin typeface="宋体" pitchFamily="2" charset="-122"/>
                </a:rPr>
                <a:t>球面，以此作为高斯面</a:t>
              </a:r>
              <a:r>
                <a:rPr lang="zh-CN" altLang="en-US" sz="2800">
                  <a:solidFill>
                    <a:schemeClr val="accent2"/>
                  </a:solidFill>
                </a:rPr>
                <a:t> 。</a:t>
              </a:r>
              <a:endParaRPr lang="en-US" altLang="zh-CN" sz="2800">
                <a:solidFill>
                  <a:schemeClr val="accent2"/>
                </a:solidFill>
              </a:endParaRPr>
            </a:p>
          </p:txBody>
        </p:sp>
        <p:graphicFrame>
          <p:nvGraphicFramePr>
            <p:cNvPr id="23583" name="Object 42"/>
            <p:cNvGraphicFramePr>
              <a:graphicFrameLocks noChangeAspect="1"/>
            </p:cNvGraphicFramePr>
            <p:nvPr/>
          </p:nvGraphicFramePr>
          <p:xfrm>
            <a:off x="1920" y="1261"/>
            <a:ext cx="209" cy="227"/>
          </p:xfrm>
          <a:graphic>
            <a:graphicData uri="http://schemas.openxmlformats.org/presentationml/2006/ole">
              <mc:AlternateContent xmlns:mc="http://schemas.openxmlformats.org/markup-compatibility/2006">
                <mc:Choice xmlns:v="urn:schemas-microsoft-com:vml" Requires="v">
                  <p:oleObj spid="_x0000_s23799" name="Equation" r:id="rId17" imgW="228600" imgH="276346" progId="Equation.3">
                    <p:embed/>
                  </p:oleObj>
                </mc:Choice>
                <mc:Fallback>
                  <p:oleObj name="Equation" r:id="rId17" imgW="228600" imgH="276346" progId="Equation.3">
                    <p:embed/>
                    <p:pic>
                      <p:nvPicPr>
                        <p:cNvPr id="0" name="Object 42"/>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920" y="1261"/>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grpSp>
        <p:nvGrpSpPr>
          <p:cNvPr id="3" name="Group 45"/>
          <p:cNvGrpSpPr>
            <a:grpSpLocks/>
          </p:cNvGrpSpPr>
          <p:nvPr/>
        </p:nvGrpSpPr>
        <p:grpSpPr bwMode="auto">
          <a:xfrm>
            <a:off x="7053263" y="4033838"/>
            <a:ext cx="908050" cy="904875"/>
            <a:chOff x="4443" y="2541"/>
            <a:chExt cx="572" cy="570"/>
          </a:xfrm>
        </p:grpSpPr>
        <p:grpSp>
          <p:nvGrpSpPr>
            <p:cNvPr id="23577" name="Group 41"/>
            <p:cNvGrpSpPr>
              <a:grpSpLocks/>
            </p:cNvGrpSpPr>
            <p:nvPr/>
          </p:nvGrpSpPr>
          <p:grpSpPr bwMode="auto">
            <a:xfrm>
              <a:off x="4443" y="2541"/>
              <a:ext cx="572" cy="570"/>
              <a:chOff x="4443" y="2541"/>
              <a:chExt cx="572" cy="570"/>
            </a:xfrm>
          </p:grpSpPr>
          <p:sp>
            <p:nvSpPr>
              <p:cNvPr id="23579" name="Oval 8"/>
              <p:cNvSpPr>
                <a:spLocks noChangeArrowheads="1"/>
              </p:cNvSpPr>
              <p:nvPr/>
            </p:nvSpPr>
            <p:spPr bwMode="auto">
              <a:xfrm>
                <a:off x="4443" y="2541"/>
                <a:ext cx="572" cy="570"/>
              </a:xfrm>
              <a:prstGeom prst="ellipse">
                <a:avLst/>
              </a:prstGeom>
              <a:noFill/>
              <a:ln w="38100">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3580" name="Line 9"/>
              <p:cNvSpPr>
                <a:spLocks noChangeShapeType="1"/>
              </p:cNvSpPr>
              <p:nvPr/>
            </p:nvSpPr>
            <p:spPr bwMode="auto">
              <a:xfrm flipH="1" flipV="1">
                <a:off x="4560" y="2600"/>
                <a:ext cx="186" cy="226"/>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3581" name="Text Box 15"/>
              <p:cNvSpPr txBox="1">
                <a:spLocks noChangeArrowheads="1"/>
              </p:cNvSpPr>
              <p:nvPr/>
            </p:nvSpPr>
            <p:spPr bwMode="auto">
              <a:xfrm>
                <a:off x="4653" y="2566"/>
                <a:ext cx="105" cy="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R</a:t>
                </a:r>
              </a:p>
            </p:txBody>
          </p:sp>
        </p:grpSp>
        <p:sp>
          <p:nvSpPr>
            <p:cNvPr id="23578" name="Text Box 44"/>
            <p:cNvSpPr txBox="1">
              <a:spLocks noChangeArrowheads="1"/>
            </p:cNvSpPr>
            <p:nvPr/>
          </p:nvSpPr>
          <p:spPr bwMode="auto">
            <a:xfrm>
              <a:off x="4583" y="2784"/>
              <a:ext cx="25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O</a:t>
              </a:r>
            </a:p>
          </p:txBody>
        </p:sp>
      </p:gr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0722"/>
                                        </p:tgtEl>
                                        <p:attrNameLst>
                                          <p:attrName>style.visibility</p:attrName>
                                        </p:attrNameLst>
                                      </p:cBhvr>
                                      <p:to>
                                        <p:strVal val="visible"/>
                                      </p:to>
                                    </p:set>
                                    <p:anim calcmode="lin" valueType="num">
                                      <p:cBhvr additive="base">
                                        <p:cTn id="7" dur="500" fill="hold"/>
                                        <p:tgtEl>
                                          <p:spTgt spid="30722"/>
                                        </p:tgtEl>
                                        <p:attrNameLst>
                                          <p:attrName>ppt_x</p:attrName>
                                        </p:attrNameLst>
                                      </p:cBhvr>
                                      <p:tavLst>
                                        <p:tav tm="0">
                                          <p:val>
                                            <p:strVal val="1+#ppt_w/2"/>
                                          </p:val>
                                        </p:tav>
                                        <p:tav tm="100000">
                                          <p:val>
                                            <p:strVal val="#ppt_x"/>
                                          </p:val>
                                        </p:tav>
                                      </p:tavLst>
                                    </p:anim>
                                    <p:anim calcmode="lin" valueType="num">
                                      <p:cBhvr additive="base">
                                        <p:cTn id="8" dur="500" fill="hold"/>
                                        <p:tgtEl>
                                          <p:spTgt spid="30722"/>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8" presetClass="entr" presetSubtype="3" fill="hold" grpId="0" nodeType="afterEffect">
                                  <p:stCondLst>
                                    <p:cond delay="0"/>
                                  </p:stCondLst>
                                  <p:childTnLst>
                                    <p:set>
                                      <p:cBhvr>
                                        <p:cTn id="11" dur="1" fill="hold">
                                          <p:stCondLst>
                                            <p:cond delay="0"/>
                                          </p:stCondLst>
                                        </p:cTn>
                                        <p:tgtEl>
                                          <p:spTgt spid="30723"/>
                                        </p:tgtEl>
                                        <p:attrNameLst>
                                          <p:attrName>style.visibility</p:attrName>
                                        </p:attrNameLst>
                                      </p:cBhvr>
                                      <p:to>
                                        <p:strVal val="visible"/>
                                      </p:to>
                                    </p:set>
                                    <p:animEffect transition="in" filter="strips(upRight)">
                                      <p:cBhvr>
                                        <p:cTn id="12" dur="500"/>
                                        <p:tgtEl>
                                          <p:spTgt spid="30723"/>
                                        </p:tgtEl>
                                      </p:cBhvr>
                                    </p:animEffect>
                                  </p:childTnLst>
                                </p:cTn>
                              </p:par>
                            </p:childTnLst>
                          </p:cTn>
                        </p:par>
                        <p:par>
                          <p:cTn id="13" fill="hold" nodeType="afterGroup">
                            <p:stCondLst>
                              <p:cond delay="1000"/>
                            </p:stCondLst>
                            <p:childTnLst>
                              <p:par>
                                <p:cTn id="14" presetID="2" presetClass="entr" presetSubtype="2" fill="hold"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1+#ppt_w/2"/>
                                          </p:val>
                                        </p:tav>
                                        <p:tav tm="100000">
                                          <p:val>
                                            <p:strVal val="#ppt_x"/>
                                          </p:val>
                                        </p:tav>
                                      </p:tavLst>
                                    </p:anim>
                                    <p:anim calcmode="lin" valueType="num">
                                      <p:cBhvr additive="base">
                                        <p:cTn id="17"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0725"/>
                                        </p:tgtEl>
                                        <p:attrNameLst>
                                          <p:attrName>style.visibility</p:attrName>
                                        </p:attrNameLst>
                                      </p:cBhvr>
                                      <p:to>
                                        <p:strVal val="visible"/>
                                      </p:to>
                                    </p:set>
                                    <p:animEffect transition="in" filter="wipe(left)">
                                      <p:cBhvr>
                                        <p:cTn id="22" dur="500"/>
                                        <p:tgtEl>
                                          <p:spTgt spid="30725"/>
                                        </p:tgtEl>
                                      </p:cBhvr>
                                    </p:animEffect>
                                  </p:childTnLst>
                                </p:cTn>
                              </p:par>
                            </p:childTnLst>
                          </p:cTn>
                        </p:par>
                        <p:par>
                          <p:cTn id="23" fill="hold" nodeType="afterGroup">
                            <p:stCondLst>
                              <p:cond delay="500"/>
                            </p:stCondLst>
                            <p:childTnLst>
                              <p:par>
                                <p:cTn id="24" presetID="22" presetClass="entr" presetSubtype="8"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wipe(left)">
                                      <p:cBhvr>
                                        <p:cTn id="26" dur="500"/>
                                        <p:tgtEl>
                                          <p:spTgt spid="2"/>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30751"/>
                                        </p:tgtEl>
                                        <p:attrNameLst>
                                          <p:attrName>style.visibility</p:attrName>
                                        </p:attrNameLst>
                                      </p:cBhvr>
                                      <p:to>
                                        <p:strVal val="visible"/>
                                      </p:to>
                                    </p:set>
                                    <p:animEffect transition="in" filter="wipe(left)">
                                      <p:cBhvr>
                                        <p:cTn id="31" dur="500"/>
                                        <p:tgtEl>
                                          <p:spTgt spid="30751"/>
                                        </p:tgtEl>
                                      </p:cBhvr>
                                    </p:animEffect>
                                  </p:childTnLst>
                                </p:cTn>
                              </p:par>
                            </p:childTnLst>
                          </p:cTn>
                        </p:par>
                        <p:par>
                          <p:cTn id="32" fill="hold" nodeType="afterGroup">
                            <p:stCondLst>
                              <p:cond delay="500"/>
                            </p:stCondLst>
                            <p:childTnLst>
                              <p:par>
                                <p:cTn id="33" presetID="22" presetClass="entr" presetSubtype="8" fill="hold" nodeType="afterEffect">
                                  <p:stCondLst>
                                    <p:cond delay="0"/>
                                  </p:stCondLst>
                                  <p:childTnLst>
                                    <p:set>
                                      <p:cBhvr>
                                        <p:cTn id="34" dur="1" fill="hold">
                                          <p:stCondLst>
                                            <p:cond delay="0"/>
                                          </p:stCondLst>
                                        </p:cTn>
                                        <p:tgtEl>
                                          <p:spTgt spid="30752"/>
                                        </p:tgtEl>
                                        <p:attrNameLst>
                                          <p:attrName>style.visibility</p:attrName>
                                        </p:attrNameLst>
                                      </p:cBhvr>
                                      <p:to>
                                        <p:strVal val="visible"/>
                                      </p:to>
                                    </p:set>
                                    <p:animEffect transition="in" filter="wipe(left)">
                                      <p:cBhvr>
                                        <p:cTn id="35" dur="500"/>
                                        <p:tgtEl>
                                          <p:spTgt spid="30752"/>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22" presetClass="entr" presetSubtype="1" fill="hold" grpId="0" nodeType="clickEffect">
                                  <p:stCondLst>
                                    <p:cond delay="0"/>
                                  </p:stCondLst>
                                  <p:childTnLst>
                                    <p:set>
                                      <p:cBhvr>
                                        <p:cTn id="39" dur="1" fill="hold">
                                          <p:stCondLst>
                                            <p:cond delay="0"/>
                                          </p:stCondLst>
                                        </p:cTn>
                                        <p:tgtEl>
                                          <p:spTgt spid="30749"/>
                                        </p:tgtEl>
                                        <p:attrNameLst>
                                          <p:attrName>style.visibility</p:attrName>
                                        </p:attrNameLst>
                                      </p:cBhvr>
                                      <p:to>
                                        <p:strVal val="visible"/>
                                      </p:to>
                                    </p:set>
                                    <p:animEffect transition="in" filter="wipe(up)">
                                      <p:cBhvr>
                                        <p:cTn id="40" dur="500"/>
                                        <p:tgtEl>
                                          <p:spTgt spid="30749"/>
                                        </p:tgtEl>
                                      </p:cBhvr>
                                    </p:animEffect>
                                  </p:childTnLst>
                                </p:cTn>
                              </p:par>
                            </p:childTnLst>
                          </p:cTn>
                        </p:par>
                        <p:par>
                          <p:cTn id="41" fill="hold" nodeType="afterGroup">
                            <p:stCondLst>
                              <p:cond delay="500"/>
                            </p:stCondLst>
                            <p:childTnLst>
                              <p:par>
                                <p:cTn id="42" presetID="22" presetClass="entr" presetSubtype="8" fill="hold" grpId="0" nodeType="afterEffect">
                                  <p:stCondLst>
                                    <p:cond delay="0"/>
                                  </p:stCondLst>
                                  <p:childTnLst>
                                    <p:set>
                                      <p:cBhvr>
                                        <p:cTn id="43" dur="1" fill="hold">
                                          <p:stCondLst>
                                            <p:cond delay="0"/>
                                          </p:stCondLst>
                                        </p:cTn>
                                        <p:tgtEl>
                                          <p:spTgt spid="30733"/>
                                        </p:tgtEl>
                                        <p:attrNameLst>
                                          <p:attrName>style.visibility</p:attrName>
                                        </p:attrNameLst>
                                      </p:cBhvr>
                                      <p:to>
                                        <p:strVal val="visible"/>
                                      </p:to>
                                    </p:set>
                                    <p:animEffect transition="in" filter="wipe(left)">
                                      <p:cBhvr>
                                        <p:cTn id="44" dur="500"/>
                                        <p:tgtEl>
                                          <p:spTgt spid="30733"/>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22" presetClass="entr" presetSubtype="2" fill="hold" grpId="0" nodeType="clickEffect">
                                  <p:stCondLst>
                                    <p:cond delay="0"/>
                                  </p:stCondLst>
                                  <p:childTnLst>
                                    <p:set>
                                      <p:cBhvr>
                                        <p:cTn id="48" dur="1" fill="hold">
                                          <p:stCondLst>
                                            <p:cond delay="0"/>
                                          </p:stCondLst>
                                        </p:cTn>
                                        <p:tgtEl>
                                          <p:spTgt spid="30730"/>
                                        </p:tgtEl>
                                        <p:attrNameLst>
                                          <p:attrName>style.visibility</p:attrName>
                                        </p:attrNameLst>
                                      </p:cBhvr>
                                      <p:to>
                                        <p:strVal val="visible"/>
                                      </p:to>
                                    </p:set>
                                    <p:animEffect transition="in" filter="wipe(right)">
                                      <p:cBhvr>
                                        <p:cTn id="49" dur="500"/>
                                        <p:tgtEl>
                                          <p:spTgt spid="30730"/>
                                        </p:tgtEl>
                                      </p:cBhvr>
                                    </p:animEffect>
                                  </p:childTnLst>
                                </p:cTn>
                              </p:par>
                            </p:childTnLst>
                          </p:cTn>
                        </p:par>
                        <p:par>
                          <p:cTn id="50" fill="hold" nodeType="afterGroup">
                            <p:stCondLst>
                              <p:cond delay="500"/>
                            </p:stCondLst>
                            <p:childTnLst>
                              <p:par>
                                <p:cTn id="51" presetID="22" presetClass="entr" presetSubtype="8" fill="hold" grpId="0" nodeType="afterEffect">
                                  <p:stCondLst>
                                    <p:cond delay="0"/>
                                  </p:stCondLst>
                                  <p:childTnLst>
                                    <p:set>
                                      <p:cBhvr>
                                        <p:cTn id="52" dur="1" fill="hold">
                                          <p:stCondLst>
                                            <p:cond delay="0"/>
                                          </p:stCondLst>
                                        </p:cTn>
                                        <p:tgtEl>
                                          <p:spTgt spid="30734"/>
                                        </p:tgtEl>
                                        <p:attrNameLst>
                                          <p:attrName>style.visibility</p:attrName>
                                        </p:attrNameLst>
                                      </p:cBhvr>
                                      <p:to>
                                        <p:strVal val="visible"/>
                                      </p:to>
                                    </p:set>
                                    <p:animEffect transition="in" filter="wipe(left)">
                                      <p:cBhvr>
                                        <p:cTn id="53" dur="500"/>
                                        <p:tgtEl>
                                          <p:spTgt spid="30734"/>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23" presetClass="entr" presetSubtype="16" fill="hold" grpId="0" nodeType="clickEffect">
                                  <p:stCondLst>
                                    <p:cond delay="0"/>
                                  </p:stCondLst>
                                  <p:childTnLst>
                                    <p:set>
                                      <p:cBhvr>
                                        <p:cTn id="57" dur="1" fill="hold">
                                          <p:stCondLst>
                                            <p:cond delay="0"/>
                                          </p:stCondLst>
                                        </p:cTn>
                                        <p:tgtEl>
                                          <p:spTgt spid="30731"/>
                                        </p:tgtEl>
                                        <p:attrNameLst>
                                          <p:attrName>style.visibility</p:attrName>
                                        </p:attrNameLst>
                                      </p:cBhvr>
                                      <p:to>
                                        <p:strVal val="visible"/>
                                      </p:to>
                                    </p:set>
                                    <p:anim calcmode="lin" valueType="num">
                                      <p:cBhvr>
                                        <p:cTn id="58" dur="500" fill="hold"/>
                                        <p:tgtEl>
                                          <p:spTgt spid="30731"/>
                                        </p:tgtEl>
                                        <p:attrNameLst>
                                          <p:attrName>ppt_w</p:attrName>
                                        </p:attrNameLst>
                                      </p:cBhvr>
                                      <p:tavLst>
                                        <p:tav tm="0">
                                          <p:val>
                                            <p:fltVal val="0"/>
                                          </p:val>
                                        </p:tav>
                                        <p:tav tm="100000">
                                          <p:val>
                                            <p:strVal val="#ppt_w"/>
                                          </p:val>
                                        </p:tav>
                                      </p:tavLst>
                                    </p:anim>
                                    <p:anim calcmode="lin" valueType="num">
                                      <p:cBhvr>
                                        <p:cTn id="59" dur="500" fill="hold"/>
                                        <p:tgtEl>
                                          <p:spTgt spid="30731"/>
                                        </p:tgtEl>
                                        <p:attrNameLst>
                                          <p:attrName>ppt_h</p:attrName>
                                        </p:attrNameLst>
                                      </p:cBhvr>
                                      <p:tavLst>
                                        <p:tav tm="0">
                                          <p:val>
                                            <p:fltVal val="0"/>
                                          </p:val>
                                        </p:tav>
                                        <p:tav tm="100000">
                                          <p:val>
                                            <p:strVal val="#ppt_h"/>
                                          </p:val>
                                        </p:tav>
                                      </p:tavLst>
                                    </p:anim>
                                  </p:childTnLst>
                                </p:cTn>
                              </p:par>
                            </p:childTnLst>
                          </p:cTn>
                        </p:par>
                      </p:childTnLst>
                    </p:cTn>
                  </p:par>
                  <p:par>
                    <p:cTn id="60" fill="hold" nodeType="clickPar">
                      <p:stCondLst>
                        <p:cond delay="indefinite"/>
                      </p:stCondLst>
                      <p:childTnLst>
                        <p:par>
                          <p:cTn id="61" fill="hold" nodeType="withGroup">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30747"/>
                                        </p:tgtEl>
                                        <p:attrNameLst>
                                          <p:attrName>style.visibility</p:attrName>
                                        </p:attrNameLst>
                                      </p:cBhvr>
                                      <p:to>
                                        <p:strVal val="visible"/>
                                      </p:to>
                                    </p:set>
                                    <p:animEffect transition="in" filter="wipe(left)">
                                      <p:cBhvr>
                                        <p:cTn id="64" dur="500"/>
                                        <p:tgtEl>
                                          <p:spTgt spid="30747"/>
                                        </p:tgtEl>
                                      </p:cBhvr>
                                    </p:animEffect>
                                  </p:childTnLst>
                                </p:cTn>
                              </p:par>
                            </p:childTnLst>
                          </p:cTn>
                        </p:par>
                        <p:par>
                          <p:cTn id="65" fill="hold" nodeType="afterGroup">
                            <p:stCondLst>
                              <p:cond delay="500"/>
                            </p:stCondLst>
                            <p:childTnLst>
                              <p:par>
                                <p:cTn id="66" presetID="22" presetClass="entr" presetSubtype="8" fill="hold" grpId="0" nodeType="afterEffect">
                                  <p:stCondLst>
                                    <p:cond delay="0"/>
                                  </p:stCondLst>
                                  <p:childTnLst>
                                    <p:set>
                                      <p:cBhvr>
                                        <p:cTn id="67" dur="1" fill="hold">
                                          <p:stCondLst>
                                            <p:cond delay="0"/>
                                          </p:stCondLst>
                                        </p:cTn>
                                        <p:tgtEl>
                                          <p:spTgt spid="30736"/>
                                        </p:tgtEl>
                                        <p:attrNameLst>
                                          <p:attrName>style.visibility</p:attrName>
                                        </p:attrNameLst>
                                      </p:cBhvr>
                                      <p:to>
                                        <p:strVal val="visible"/>
                                      </p:to>
                                    </p:set>
                                    <p:animEffect transition="in" filter="wipe(left)">
                                      <p:cBhvr>
                                        <p:cTn id="68" dur="500"/>
                                        <p:tgtEl>
                                          <p:spTgt spid="30736"/>
                                        </p:tgtEl>
                                      </p:cBhvr>
                                    </p:animEffect>
                                  </p:childTnLst>
                                </p:cTn>
                              </p:par>
                            </p:childTnLst>
                          </p:cTn>
                        </p:par>
                      </p:childTnLst>
                    </p:cTn>
                  </p:par>
                  <p:par>
                    <p:cTn id="69" fill="hold" nodeType="clickPar">
                      <p:stCondLst>
                        <p:cond delay="indefinite"/>
                      </p:stCondLst>
                      <p:childTnLst>
                        <p:par>
                          <p:cTn id="70" fill="hold" nodeType="withGroup">
                            <p:stCondLst>
                              <p:cond delay="0"/>
                            </p:stCondLst>
                            <p:childTnLst>
                              <p:par>
                                <p:cTn id="71" presetID="22" presetClass="entr" presetSubtype="8" fill="hold" grpId="0" nodeType="clickEffect">
                                  <p:stCondLst>
                                    <p:cond delay="0"/>
                                  </p:stCondLst>
                                  <p:childTnLst>
                                    <p:set>
                                      <p:cBhvr>
                                        <p:cTn id="72" dur="1" fill="hold">
                                          <p:stCondLst>
                                            <p:cond delay="0"/>
                                          </p:stCondLst>
                                        </p:cTn>
                                        <p:tgtEl>
                                          <p:spTgt spid="30750"/>
                                        </p:tgtEl>
                                        <p:attrNameLst>
                                          <p:attrName>style.visibility</p:attrName>
                                        </p:attrNameLst>
                                      </p:cBhvr>
                                      <p:to>
                                        <p:strVal val="visible"/>
                                      </p:to>
                                    </p:set>
                                    <p:animEffect transition="in" filter="wipe(left)">
                                      <p:cBhvr>
                                        <p:cTn id="73" dur="500"/>
                                        <p:tgtEl>
                                          <p:spTgt spid="30750"/>
                                        </p:tgtEl>
                                      </p:cBhvr>
                                    </p:animEffect>
                                  </p:childTnLst>
                                </p:cTn>
                              </p:par>
                            </p:childTnLst>
                          </p:cTn>
                        </p:par>
                        <p:par>
                          <p:cTn id="74" fill="hold" nodeType="afterGroup">
                            <p:stCondLst>
                              <p:cond delay="500"/>
                            </p:stCondLst>
                            <p:childTnLst>
                              <p:par>
                                <p:cTn id="75" presetID="22" presetClass="entr" presetSubtype="8" fill="hold" nodeType="afterEffect">
                                  <p:stCondLst>
                                    <p:cond delay="0"/>
                                  </p:stCondLst>
                                  <p:childTnLst>
                                    <p:set>
                                      <p:cBhvr>
                                        <p:cTn id="76" dur="1" fill="hold">
                                          <p:stCondLst>
                                            <p:cond delay="0"/>
                                          </p:stCondLst>
                                        </p:cTn>
                                        <p:tgtEl>
                                          <p:spTgt spid="30753"/>
                                        </p:tgtEl>
                                        <p:attrNameLst>
                                          <p:attrName>style.visibility</p:attrName>
                                        </p:attrNameLst>
                                      </p:cBhvr>
                                      <p:to>
                                        <p:strVal val="visible"/>
                                      </p:to>
                                    </p:set>
                                    <p:animEffect transition="in" filter="wipe(left)">
                                      <p:cBhvr>
                                        <p:cTn id="77" dur="500"/>
                                        <p:tgtEl>
                                          <p:spTgt spid="30753"/>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 presetClass="entr" presetSubtype="8" fill="hold" nodeType="clickEffect">
                                  <p:stCondLst>
                                    <p:cond delay="0"/>
                                  </p:stCondLst>
                                  <p:childTnLst>
                                    <p:set>
                                      <p:cBhvr>
                                        <p:cTn id="81" dur="1" fill="hold">
                                          <p:stCondLst>
                                            <p:cond delay="0"/>
                                          </p:stCondLst>
                                        </p:cTn>
                                        <p:tgtEl>
                                          <p:spTgt spid="30748"/>
                                        </p:tgtEl>
                                        <p:attrNameLst>
                                          <p:attrName>style.visibility</p:attrName>
                                        </p:attrNameLst>
                                      </p:cBhvr>
                                      <p:to>
                                        <p:strVal val="visible"/>
                                      </p:to>
                                    </p:set>
                                    <p:anim calcmode="lin" valueType="num">
                                      <p:cBhvr additive="base">
                                        <p:cTn id="82" dur="500" fill="hold"/>
                                        <p:tgtEl>
                                          <p:spTgt spid="30748"/>
                                        </p:tgtEl>
                                        <p:attrNameLst>
                                          <p:attrName>ppt_x</p:attrName>
                                        </p:attrNameLst>
                                      </p:cBhvr>
                                      <p:tavLst>
                                        <p:tav tm="0">
                                          <p:val>
                                            <p:strVal val="0-#ppt_w/2"/>
                                          </p:val>
                                        </p:tav>
                                        <p:tav tm="100000">
                                          <p:val>
                                            <p:strVal val="#ppt_x"/>
                                          </p:val>
                                        </p:tav>
                                      </p:tavLst>
                                    </p:anim>
                                    <p:anim calcmode="lin" valueType="num">
                                      <p:cBhvr additive="base">
                                        <p:cTn id="83" dur="500" fill="hold"/>
                                        <p:tgtEl>
                                          <p:spTgt spid="30748"/>
                                        </p:tgtEl>
                                        <p:attrNameLst>
                                          <p:attrName>ppt_y</p:attrName>
                                        </p:attrNameLst>
                                      </p:cBhvr>
                                      <p:tavLst>
                                        <p:tav tm="0">
                                          <p:val>
                                            <p:strVal val="#ppt_y"/>
                                          </p:val>
                                        </p:tav>
                                        <p:tav tm="100000">
                                          <p:val>
                                            <p:strVal val="#ppt_y"/>
                                          </p:val>
                                        </p:tav>
                                      </p:tavLst>
                                    </p:anim>
                                  </p:childTnLst>
                                </p:cTn>
                              </p:par>
                            </p:childTnLst>
                          </p:cTn>
                        </p:par>
                      </p:childTnLst>
                    </p:cTn>
                  </p:par>
                  <p:par>
                    <p:cTn id="84" fill="hold" nodeType="clickPar">
                      <p:stCondLst>
                        <p:cond delay="indefinite"/>
                      </p:stCondLst>
                      <p:childTnLst>
                        <p:par>
                          <p:cTn id="85" fill="hold" nodeType="withGroup">
                            <p:stCondLst>
                              <p:cond delay="0"/>
                            </p:stCondLst>
                            <p:childTnLst>
                              <p:par>
                                <p:cTn id="86" presetID="22" presetClass="entr" presetSubtype="8" fill="hold" nodeType="clickEffect">
                                  <p:stCondLst>
                                    <p:cond delay="0"/>
                                  </p:stCondLst>
                                  <p:childTnLst>
                                    <p:set>
                                      <p:cBhvr>
                                        <p:cTn id="87" dur="1" fill="hold">
                                          <p:stCondLst>
                                            <p:cond delay="0"/>
                                          </p:stCondLst>
                                        </p:cTn>
                                        <p:tgtEl>
                                          <p:spTgt spid="30754"/>
                                        </p:tgtEl>
                                        <p:attrNameLst>
                                          <p:attrName>style.visibility</p:attrName>
                                        </p:attrNameLst>
                                      </p:cBhvr>
                                      <p:to>
                                        <p:strVal val="visible"/>
                                      </p:to>
                                    </p:set>
                                    <p:animEffect transition="in" filter="wipe(left)">
                                      <p:cBhvr>
                                        <p:cTn id="88" dur="500"/>
                                        <p:tgtEl>
                                          <p:spTgt spid="30754"/>
                                        </p:tgtEl>
                                      </p:cBhvr>
                                    </p:animEffect>
                                  </p:childTnLst>
                                </p:cTn>
                              </p:par>
                            </p:childTnLst>
                          </p:cTn>
                        </p:par>
                      </p:childTnLst>
                    </p:cTn>
                  </p:par>
                  <p:par>
                    <p:cTn id="89" fill="hold" nodeType="clickPar">
                      <p:stCondLst>
                        <p:cond delay="indefinite"/>
                      </p:stCondLst>
                      <p:childTnLst>
                        <p:par>
                          <p:cTn id="90" fill="hold" nodeType="withGroup">
                            <p:stCondLst>
                              <p:cond delay="0"/>
                            </p:stCondLst>
                            <p:childTnLst>
                              <p:par>
                                <p:cTn id="91" presetID="2" presetClass="entr" presetSubtype="8" fill="hold" nodeType="clickEffect">
                                  <p:stCondLst>
                                    <p:cond delay="0"/>
                                  </p:stCondLst>
                                  <p:childTnLst>
                                    <p:set>
                                      <p:cBhvr>
                                        <p:cTn id="92" dur="1" fill="hold">
                                          <p:stCondLst>
                                            <p:cond delay="0"/>
                                          </p:stCondLst>
                                        </p:cTn>
                                        <p:tgtEl>
                                          <p:spTgt spid="30756"/>
                                        </p:tgtEl>
                                        <p:attrNameLst>
                                          <p:attrName>style.visibility</p:attrName>
                                        </p:attrNameLst>
                                      </p:cBhvr>
                                      <p:to>
                                        <p:strVal val="visible"/>
                                      </p:to>
                                    </p:set>
                                    <p:anim calcmode="lin" valueType="num">
                                      <p:cBhvr additive="base">
                                        <p:cTn id="93" dur="500" fill="hold"/>
                                        <p:tgtEl>
                                          <p:spTgt spid="30756"/>
                                        </p:tgtEl>
                                        <p:attrNameLst>
                                          <p:attrName>ppt_x</p:attrName>
                                        </p:attrNameLst>
                                      </p:cBhvr>
                                      <p:tavLst>
                                        <p:tav tm="0">
                                          <p:val>
                                            <p:strVal val="0-#ppt_w/2"/>
                                          </p:val>
                                        </p:tav>
                                        <p:tav tm="100000">
                                          <p:val>
                                            <p:strVal val="#ppt_x"/>
                                          </p:val>
                                        </p:tav>
                                      </p:tavLst>
                                    </p:anim>
                                    <p:anim calcmode="lin" valueType="num">
                                      <p:cBhvr additive="base">
                                        <p:cTn id="94" dur="500" fill="hold"/>
                                        <p:tgtEl>
                                          <p:spTgt spid="30756"/>
                                        </p:tgtEl>
                                        <p:attrNameLst>
                                          <p:attrName>ppt_y</p:attrName>
                                        </p:attrNameLst>
                                      </p:cBhvr>
                                      <p:tavLst>
                                        <p:tav tm="0">
                                          <p:val>
                                            <p:strVal val="#ppt_y"/>
                                          </p:val>
                                        </p:tav>
                                        <p:tav tm="100000">
                                          <p:val>
                                            <p:strVal val="#ppt_y"/>
                                          </p:val>
                                        </p:tav>
                                      </p:tavLst>
                                    </p:anim>
                                  </p:childTnLst>
                                </p:cTn>
                              </p:par>
                            </p:childTnLst>
                          </p:cTn>
                        </p:par>
                      </p:childTnLst>
                    </p:cTn>
                  </p:par>
                  <p:par>
                    <p:cTn id="95" fill="hold" nodeType="clickPar">
                      <p:stCondLst>
                        <p:cond delay="indefinite"/>
                      </p:stCondLst>
                      <p:childTnLst>
                        <p:par>
                          <p:cTn id="96" fill="hold" nodeType="withGroup">
                            <p:stCondLst>
                              <p:cond delay="0"/>
                            </p:stCondLst>
                            <p:childTnLst>
                              <p:par>
                                <p:cTn id="97" presetID="22" presetClass="entr" presetSubtype="8" fill="hold" nodeType="clickEffect">
                                  <p:stCondLst>
                                    <p:cond delay="0"/>
                                  </p:stCondLst>
                                  <p:childTnLst>
                                    <p:set>
                                      <p:cBhvr>
                                        <p:cTn id="98" dur="1" fill="hold">
                                          <p:stCondLst>
                                            <p:cond delay="0"/>
                                          </p:stCondLst>
                                        </p:cTn>
                                        <p:tgtEl>
                                          <p:spTgt spid="30757"/>
                                        </p:tgtEl>
                                        <p:attrNameLst>
                                          <p:attrName>style.visibility</p:attrName>
                                        </p:attrNameLst>
                                      </p:cBhvr>
                                      <p:to>
                                        <p:strVal val="visible"/>
                                      </p:to>
                                    </p:set>
                                    <p:animEffect transition="in" filter="wipe(left)">
                                      <p:cBhvr>
                                        <p:cTn id="99" dur="500"/>
                                        <p:tgtEl>
                                          <p:spTgt spid="30757"/>
                                        </p:tgtEl>
                                      </p:cBhvr>
                                    </p:animEffect>
                                  </p:childTnLst>
                                </p:cTn>
                              </p:par>
                            </p:childTnLst>
                          </p:cTn>
                        </p:par>
                      </p:childTnLst>
                    </p:cTn>
                  </p:par>
                  <p:par>
                    <p:cTn id="100" fill="hold" nodeType="clickPar">
                      <p:stCondLst>
                        <p:cond delay="indefinite"/>
                      </p:stCondLst>
                      <p:childTnLst>
                        <p:par>
                          <p:cTn id="101" fill="hold" nodeType="withGroup">
                            <p:stCondLst>
                              <p:cond delay="0"/>
                            </p:stCondLst>
                            <p:childTnLst>
                              <p:par>
                                <p:cTn id="102" presetID="2" presetClass="entr" presetSubtype="8" fill="hold" nodeType="clickEffect">
                                  <p:stCondLst>
                                    <p:cond delay="0"/>
                                  </p:stCondLst>
                                  <p:childTnLst>
                                    <p:set>
                                      <p:cBhvr>
                                        <p:cTn id="103" dur="1" fill="hold">
                                          <p:stCondLst>
                                            <p:cond delay="0"/>
                                          </p:stCondLst>
                                        </p:cTn>
                                        <p:tgtEl>
                                          <p:spTgt spid="30758"/>
                                        </p:tgtEl>
                                        <p:attrNameLst>
                                          <p:attrName>style.visibility</p:attrName>
                                        </p:attrNameLst>
                                      </p:cBhvr>
                                      <p:to>
                                        <p:strVal val="visible"/>
                                      </p:to>
                                    </p:set>
                                    <p:anim calcmode="lin" valueType="num">
                                      <p:cBhvr additive="base">
                                        <p:cTn id="104" dur="500" fill="hold"/>
                                        <p:tgtEl>
                                          <p:spTgt spid="30758"/>
                                        </p:tgtEl>
                                        <p:attrNameLst>
                                          <p:attrName>ppt_x</p:attrName>
                                        </p:attrNameLst>
                                      </p:cBhvr>
                                      <p:tavLst>
                                        <p:tav tm="0">
                                          <p:val>
                                            <p:strVal val="0-#ppt_w/2"/>
                                          </p:val>
                                        </p:tav>
                                        <p:tav tm="100000">
                                          <p:val>
                                            <p:strVal val="#ppt_x"/>
                                          </p:val>
                                        </p:tav>
                                      </p:tavLst>
                                    </p:anim>
                                    <p:anim calcmode="lin" valueType="num">
                                      <p:cBhvr additive="base">
                                        <p:cTn id="105" dur="500" fill="hold"/>
                                        <p:tgtEl>
                                          <p:spTgt spid="30758"/>
                                        </p:tgtEl>
                                        <p:attrNameLst>
                                          <p:attrName>ppt_y</p:attrName>
                                        </p:attrNameLst>
                                      </p:cBhvr>
                                      <p:tavLst>
                                        <p:tav tm="0">
                                          <p:val>
                                            <p:strVal val="#ppt_y"/>
                                          </p:val>
                                        </p:tav>
                                        <p:tav tm="100000">
                                          <p:val>
                                            <p:strVal val="#ppt_y"/>
                                          </p:val>
                                        </p:tav>
                                      </p:tavLst>
                                    </p:anim>
                                  </p:childTnLst>
                                </p:cTn>
                              </p:par>
                            </p:childTnLst>
                          </p:cTn>
                        </p:par>
                      </p:childTnLst>
                    </p:cTn>
                  </p:par>
                  <p:par>
                    <p:cTn id="106" fill="hold" nodeType="clickPar">
                      <p:stCondLst>
                        <p:cond delay="indefinite"/>
                      </p:stCondLst>
                      <p:childTnLst>
                        <p:par>
                          <p:cTn id="107" fill="hold" nodeType="withGroup">
                            <p:stCondLst>
                              <p:cond delay="0"/>
                            </p:stCondLst>
                            <p:childTnLst>
                              <p:par>
                                <p:cTn id="108" presetID="22" presetClass="entr" presetSubtype="8" fill="hold" grpId="0" nodeType="clickEffect">
                                  <p:stCondLst>
                                    <p:cond delay="0"/>
                                  </p:stCondLst>
                                  <p:childTnLst>
                                    <p:set>
                                      <p:cBhvr>
                                        <p:cTn id="109" dur="1" fill="hold">
                                          <p:stCondLst>
                                            <p:cond delay="0"/>
                                          </p:stCondLst>
                                        </p:cTn>
                                        <p:tgtEl>
                                          <p:spTgt spid="30759"/>
                                        </p:tgtEl>
                                        <p:attrNameLst>
                                          <p:attrName>style.visibility</p:attrName>
                                        </p:attrNameLst>
                                      </p:cBhvr>
                                      <p:to>
                                        <p:strVal val="visible"/>
                                      </p:to>
                                    </p:set>
                                    <p:animEffect transition="in" filter="wipe(left)">
                                      <p:cBhvr>
                                        <p:cTn id="110" dur="500"/>
                                        <p:tgtEl>
                                          <p:spTgt spid="30759"/>
                                        </p:tgtEl>
                                      </p:cBhvr>
                                    </p:animEffect>
                                  </p:childTnLst>
                                </p:cTn>
                              </p:par>
                            </p:childTnLst>
                          </p:cTn>
                        </p:par>
                      </p:childTnLst>
                    </p:cTn>
                  </p:par>
                  <p:par>
                    <p:cTn id="111" fill="hold" nodeType="clickPar">
                      <p:stCondLst>
                        <p:cond delay="indefinite"/>
                      </p:stCondLst>
                      <p:childTnLst>
                        <p:par>
                          <p:cTn id="112" fill="hold" nodeType="withGroup">
                            <p:stCondLst>
                              <p:cond delay="0"/>
                            </p:stCondLst>
                            <p:childTnLst>
                              <p:par>
                                <p:cTn id="113" presetID="23" presetClass="entr" presetSubtype="16" fill="hold" grpId="0" nodeType="clickEffect">
                                  <p:stCondLst>
                                    <p:cond delay="0"/>
                                  </p:stCondLst>
                                  <p:childTnLst>
                                    <p:set>
                                      <p:cBhvr>
                                        <p:cTn id="114" dur="1" fill="hold">
                                          <p:stCondLst>
                                            <p:cond delay="0"/>
                                          </p:stCondLst>
                                        </p:cTn>
                                        <p:tgtEl>
                                          <p:spTgt spid="30760"/>
                                        </p:tgtEl>
                                        <p:attrNameLst>
                                          <p:attrName>style.visibility</p:attrName>
                                        </p:attrNameLst>
                                      </p:cBhvr>
                                      <p:to>
                                        <p:strVal val="visible"/>
                                      </p:to>
                                    </p:set>
                                    <p:anim calcmode="lin" valueType="num">
                                      <p:cBhvr>
                                        <p:cTn id="115" dur="500" fill="hold"/>
                                        <p:tgtEl>
                                          <p:spTgt spid="30760"/>
                                        </p:tgtEl>
                                        <p:attrNameLst>
                                          <p:attrName>ppt_w</p:attrName>
                                        </p:attrNameLst>
                                      </p:cBhvr>
                                      <p:tavLst>
                                        <p:tav tm="0">
                                          <p:val>
                                            <p:fltVal val="0"/>
                                          </p:val>
                                        </p:tav>
                                        <p:tav tm="100000">
                                          <p:val>
                                            <p:strVal val="#ppt_w"/>
                                          </p:val>
                                        </p:tav>
                                      </p:tavLst>
                                    </p:anim>
                                    <p:anim calcmode="lin" valueType="num">
                                      <p:cBhvr>
                                        <p:cTn id="116" dur="500" fill="hold"/>
                                        <p:tgtEl>
                                          <p:spTgt spid="3076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2" grpId="0" autoUpdateAnimBg="0"/>
      <p:bldP spid="30723" grpId="0" animBg="1"/>
      <p:bldP spid="30725" grpId="0" autoUpdateAnimBg="0"/>
      <p:bldP spid="30730" grpId="0" animBg="1"/>
      <p:bldP spid="30731" grpId="0" animBg="1"/>
      <p:bldP spid="30733" grpId="0" autoUpdateAnimBg="0"/>
      <p:bldP spid="30734" grpId="0" autoUpdateAnimBg="0"/>
      <p:bldP spid="30736" grpId="0" autoUpdateAnimBg="0"/>
      <p:bldP spid="30747" grpId="0" autoUpdateAnimBg="0"/>
      <p:bldP spid="30749" grpId="0" animBg="1"/>
      <p:bldP spid="30750" grpId="0" animBg="1"/>
      <p:bldP spid="30751" grpId="0" animBg="1"/>
      <p:bldP spid="30759" grpId="0" autoUpdateAnimBg="0"/>
      <p:bldP spid="30760" grpId="0"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50" name="Oval 6"/>
          <p:cNvSpPr>
            <a:spLocks noChangeArrowheads="1"/>
          </p:cNvSpPr>
          <p:nvPr/>
        </p:nvSpPr>
        <p:spPr bwMode="auto">
          <a:xfrm>
            <a:off x="6575425" y="1785938"/>
            <a:ext cx="463550" cy="447675"/>
          </a:xfrm>
          <a:prstGeom prst="ellipse">
            <a:avLst/>
          </a:prstGeom>
          <a:noFill/>
          <a:ln w="28575">
            <a:solidFill>
              <a:schemeClr val="accent2"/>
            </a:solidFill>
            <a:prstDash val="dash"/>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24579" name="Group 39"/>
          <p:cNvGrpSpPr>
            <a:grpSpLocks/>
          </p:cNvGrpSpPr>
          <p:nvPr/>
        </p:nvGrpSpPr>
        <p:grpSpPr bwMode="auto">
          <a:xfrm>
            <a:off x="6019800" y="1181100"/>
            <a:ext cx="1828800" cy="1581150"/>
            <a:chOff x="3792" y="744"/>
            <a:chExt cx="1152" cy="996"/>
          </a:xfrm>
        </p:grpSpPr>
        <p:sp>
          <p:nvSpPr>
            <p:cNvPr id="24602" name="Oval 2"/>
            <p:cNvSpPr>
              <a:spLocks noChangeArrowheads="1"/>
            </p:cNvSpPr>
            <p:nvPr/>
          </p:nvSpPr>
          <p:spPr bwMode="auto">
            <a:xfrm>
              <a:off x="4002" y="981"/>
              <a:ext cx="572" cy="570"/>
            </a:xfrm>
            <a:prstGeom prst="ellipse">
              <a:avLst/>
            </a:prstGeom>
            <a:noFill/>
            <a:ln w="38100">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4603" name="Line 3"/>
            <p:cNvSpPr>
              <a:spLocks noChangeShapeType="1"/>
            </p:cNvSpPr>
            <p:nvPr/>
          </p:nvSpPr>
          <p:spPr bwMode="auto">
            <a:xfrm flipH="1" flipV="1">
              <a:off x="4119" y="1040"/>
              <a:ext cx="186" cy="226"/>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4604" name="Line 4"/>
            <p:cNvSpPr>
              <a:spLocks noChangeShapeType="1"/>
            </p:cNvSpPr>
            <p:nvPr/>
          </p:nvSpPr>
          <p:spPr bwMode="auto">
            <a:xfrm>
              <a:off x="4294" y="1266"/>
              <a:ext cx="478"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4605" name="Oval 5"/>
            <p:cNvSpPr>
              <a:spLocks noChangeArrowheads="1"/>
            </p:cNvSpPr>
            <p:nvPr/>
          </p:nvSpPr>
          <p:spPr bwMode="auto">
            <a:xfrm>
              <a:off x="3792" y="792"/>
              <a:ext cx="992" cy="948"/>
            </a:xfrm>
            <a:prstGeom prst="ellipse">
              <a:avLst/>
            </a:prstGeom>
            <a:noFill/>
            <a:ln w="28575">
              <a:solidFill>
                <a:schemeClr val="accent2"/>
              </a:solidFill>
              <a:prstDash val="dash"/>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4606" name="Text Box 7"/>
            <p:cNvSpPr txBox="1">
              <a:spLocks noChangeArrowheads="1"/>
            </p:cNvSpPr>
            <p:nvPr/>
          </p:nvSpPr>
          <p:spPr bwMode="auto">
            <a:xfrm>
              <a:off x="4827" y="1151"/>
              <a:ext cx="117"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P</a:t>
              </a:r>
            </a:p>
          </p:txBody>
        </p:sp>
        <p:sp>
          <p:nvSpPr>
            <p:cNvPr id="24607" name="Text Box 8"/>
            <p:cNvSpPr txBox="1">
              <a:spLocks noChangeArrowheads="1"/>
            </p:cNvSpPr>
            <p:nvPr/>
          </p:nvSpPr>
          <p:spPr bwMode="auto">
            <a:xfrm>
              <a:off x="4647" y="1032"/>
              <a:ext cx="105" cy="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r</a:t>
              </a:r>
            </a:p>
          </p:txBody>
        </p:sp>
        <p:sp>
          <p:nvSpPr>
            <p:cNvPr id="24608" name="Text Box 9"/>
            <p:cNvSpPr txBox="1">
              <a:spLocks noChangeArrowheads="1"/>
            </p:cNvSpPr>
            <p:nvPr/>
          </p:nvSpPr>
          <p:spPr bwMode="auto">
            <a:xfrm>
              <a:off x="4212" y="1006"/>
              <a:ext cx="105" cy="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R</a:t>
              </a:r>
            </a:p>
          </p:txBody>
        </p:sp>
        <p:sp>
          <p:nvSpPr>
            <p:cNvPr id="24609" name="Text Box 10"/>
            <p:cNvSpPr txBox="1">
              <a:spLocks noChangeArrowheads="1"/>
            </p:cNvSpPr>
            <p:nvPr/>
          </p:nvSpPr>
          <p:spPr bwMode="auto">
            <a:xfrm>
              <a:off x="4608" y="744"/>
              <a:ext cx="105" cy="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S</a:t>
              </a:r>
            </a:p>
          </p:txBody>
        </p:sp>
      </p:grpSp>
      <p:sp>
        <p:nvSpPr>
          <p:cNvPr id="31771" name="Text Box 27"/>
          <p:cNvSpPr txBox="1">
            <a:spLocks noChangeArrowheads="1"/>
          </p:cNvSpPr>
          <p:nvPr/>
        </p:nvSpPr>
        <p:spPr bwMode="auto">
          <a:xfrm>
            <a:off x="457200" y="228600"/>
            <a:ext cx="62896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当</a:t>
            </a:r>
            <a:r>
              <a:rPr lang="en-US" altLang="zh-CN" sz="2800" i="1">
                <a:solidFill>
                  <a:schemeClr val="accent2"/>
                </a:solidFill>
              </a:rPr>
              <a:t>r&lt;R</a:t>
            </a:r>
            <a:r>
              <a:rPr lang="zh-CN" altLang="en-US" sz="2800">
                <a:solidFill>
                  <a:schemeClr val="accent2"/>
                </a:solidFill>
                <a:latin typeface="宋体" pitchFamily="2" charset="-122"/>
              </a:rPr>
              <a:t>时，高斯面为</a:t>
            </a:r>
            <a:r>
              <a:rPr lang="en-US" altLang="zh-CN" sz="2800" i="1">
                <a:solidFill>
                  <a:schemeClr val="accent2"/>
                </a:solidFill>
              </a:rPr>
              <a:t>S’</a:t>
            </a:r>
            <a:r>
              <a:rPr lang="zh-CN" altLang="en-US" sz="2800">
                <a:solidFill>
                  <a:schemeClr val="accent2"/>
                </a:solidFill>
                <a:latin typeface="宋体" pitchFamily="2" charset="-122"/>
              </a:rPr>
              <a:t>，应用高斯定理</a:t>
            </a:r>
            <a:r>
              <a:rPr lang="en-US" altLang="zh-CN" sz="2800">
                <a:solidFill>
                  <a:schemeClr val="accent2"/>
                </a:solidFill>
              </a:rPr>
              <a:t>: </a:t>
            </a:r>
          </a:p>
        </p:txBody>
      </p:sp>
      <p:sp>
        <p:nvSpPr>
          <p:cNvPr id="31772" name="Text Box 28"/>
          <p:cNvSpPr txBox="1">
            <a:spLocks noChangeArrowheads="1"/>
          </p:cNvSpPr>
          <p:nvPr/>
        </p:nvSpPr>
        <p:spPr bwMode="auto">
          <a:xfrm>
            <a:off x="6400800" y="2095500"/>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S’</a:t>
            </a:r>
          </a:p>
        </p:txBody>
      </p:sp>
      <p:graphicFrame>
        <p:nvGraphicFramePr>
          <p:cNvPr id="72704" name="Object 0"/>
          <p:cNvGraphicFramePr>
            <a:graphicFrameLocks noChangeAspect="1"/>
          </p:cNvGraphicFramePr>
          <p:nvPr/>
        </p:nvGraphicFramePr>
        <p:xfrm>
          <a:off x="1492250" y="984250"/>
          <a:ext cx="2960688" cy="1001713"/>
        </p:xfrm>
        <a:graphic>
          <a:graphicData uri="http://schemas.openxmlformats.org/presentationml/2006/ole">
            <mc:AlternateContent xmlns:mc="http://schemas.openxmlformats.org/markup-compatibility/2006">
              <mc:Choice xmlns:v="urn:schemas-microsoft-com:vml" Requires="v">
                <p:oleObj spid="_x0000_s24766" name="公式" r:id="rId3" imgW="2762385" imgH="885766" progId="Equation.3">
                  <p:embed/>
                </p:oleObj>
              </mc:Choice>
              <mc:Fallback>
                <p:oleObj name="公式" r:id="rId3" imgW="2762385" imgH="885766" progId="Equation.3">
                  <p:embed/>
                  <p:pic>
                    <p:nvPicPr>
                      <p:cNvPr id="0" name="Object 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92250" y="984250"/>
                        <a:ext cx="2960688" cy="100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72705" name="Object 1"/>
          <p:cNvGraphicFramePr>
            <a:graphicFrameLocks noChangeAspect="1"/>
          </p:cNvGraphicFramePr>
          <p:nvPr/>
        </p:nvGraphicFramePr>
        <p:xfrm>
          <a:off x="1695450" y="2838450"/>
          <a:ext cx="2647950" cy="449263"/>
        </p:xfrm>
        <a:graphic>
          <a:graphicData uri="http://schemas.openxmlformats.org/presentationml/2006/ole">
            <mc:AlternateContent xmlns:mc="http://schemas.openxmlformats.org/markup-compatibility/2006">
              <mc:Choice xmlns:v="urn:schemas-microsoft-com:vml" Requires="v">
                <p:oleObj spid="_x0000_s24767" name="Equation" r:id="rId5" imgW="2457585" imgH="342799" progId="Equation.3">
                  <p:embed/>
                </p:oleObj>
              </mc:Choice>
              <mc:Fallback>
                <p:oleObj name="Equation" r:id="rId5" imgW="2457585" imgH="342799" progId="Equation.3">
                  <p:embed/>
                  <p:pic>
                    <p:nvPicPr>
                      <p:cNvPr id="0" name="Object 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95450" y="2838450"/>
                        <a:ext cx="2647950" cy="449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72706" name="Object 2"/>
          <p:cNvGraphicFramePr>
            <a:graphicFrameLocks noChangeAspect="1"/>
          </p:cNvGraphicFramePr>
          <p:nvPr/>
        </p:nvGraphicFramePr>
        <p:xfrm>
          <a:off x="1809750" y="2133600"/>
          <a:ext cx="1912938" cy="409575"/>
        </p:xfrm>
        <a:graphic>
          <a:graphicData uri="http://schemas.openxmlformats.org/presentationml/2006/ole">
            <mc:AlternateContent xmlns:mc="http://schemas.openxmlformats.org/markup-compatibility/2006">
              <mc:Choice xmlns:v="urn:schemas-microsoft-com:vml" Requires="v">
                <p:oleObj spid="_x0000_s24768" name="公式" r:id="rId7" imgW="1752600" imgH="304710" progId="Equation.3">
                  <p:embed/>
                </p:oleObj>
              </mc:Choice>
              <mc:Fallback>
                <p:oleObj name="公式" r:id="rId7" imgW="1752600" imgH="304710" progId="Equation.3">
                  <p:embed/>
                  <p:pic>
                    <p:nvPicPr>
                      <p:cNvPr id="0" name="Object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09750" y="2133600"/>
                        <a:ext cx="1912938"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31776" name="Text Box 32"/>
          <p:cNvSpPr txBox="1">
            <a:spLocks noChangeArrowheads="1"/>
          </p:cNvSpPr>
          <p:nvPr/>
        </p:nvSpPr>
        <p:spPr bwMode="auto">
          <a:xfrm>
            <a:off x="609600" y="3505200"/>
            <a:ext cx="4827588"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所以均匀带电球面场强分布：</a:t>
            </a:r>
          </a:p>
        </p:txBody>
      </p:sp>
      <p:graphicFrame>
        <p:nvGraphicFramePr>
          <p:cNvPr id="72707" name="Object 3"/>
          <p:cNvGraphicFramePr>
            <a:graphicFrameLocks noChangeAspect="1"/>
          </p:cNvGraphicFramePr>
          <p:nvPr/>
        </p:nvGraphicFramePr>
        <p:xfrm>
          <a:off x="1449388" y="4495800"/>
          <a:ext cx="655637" cy="385763"/>
        </p:xfrm>
        <a:graphic>
          <a:graphicData uri="http://schemas.openxmlformats.org/presentationml/2006/ole">
            <mc:AlternateContent xmlns:mc="http://schemas.openxmlformats.org/markup-compatibility/2006">
              <mc:Choice xmlns:v="urn:schemas-microsoft-com:vml" Requires="v">
                <p:oleObj spid="_x0000_s24769" name="Equation" r:id="rId9" imgW="533400" imgH="276346" progId="Equation.3">
                  <p:embed/>
                </p:oleObj>
              </mc:Choice>
              <mc:Fallback>
                <p:oleObj name="Equation" r:id="rId9" imgW="533400" imgH="276346" progId="Equation.3">
                  <p:embed/>
                  <p:pic>
                    <p:nvPicPr>
                      <p:cNvPr id="0" name="Object 3"/>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449388" y="4495800"/>
                        <a:ext cx="655637"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31778" name="AutoShape 34"/>
          <p:cNvSpPr>
            <a:spLocks/>
          </p:cNvSpPr>
          <p:nvPr/>
        </p:nvSpPr>
        <p:spPr bwMode="auto">
          <a:xfrm>
            <a:off x="2209800" y="4343400"/>
            <a:ext cx="76200" cy="762000"/>
          </a:xfrm>
          <a:prstGeom prst="leftBrace">
            <a:avLst>
              <a:gd name="adj1" fmla="val 83333"/>
              <a:gd name="adj2" fmla="val 50000"/>
            </a:avLst>
          </a:pr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aphicFrame>
        <p:nvGraphicFramePr>
          <p:cNvPr id="72708" name="Object 4"/>
          <p:cNvGraphicFramePr>
            <a:graphicFrameLocks noChangeAspect="1"/>
          </p:cNvGraphicFramePr>
          <p:nvPr/>
        </p:nvGraphicFramePr>
        <p:xfrm>
          <a:off x="2925763" y="4114800"/>
          <a:ext cx="2713037" cy="449263"/>
        </p:xfrm>
        <a:graphic>
          <a:graphicData uri="http://schemas.openxmlformats.org/presentationml/2006/ole">
            <mc:AlternateContent xmlns:mc="http://schemas.openxmlformats.org/markup-compatibility/2006">
              <mc:Choice xmlns:v="urn:schemas-microsoft-com:vml" Requires="v">
                <p:oleObj spid="_x0000_s24770" name="Equation" r:id="rId11" imgW="2524057" imgH="342799" progId="Equation.3">
                  <p:embed/>
                </p:oleObj>
              </mc:Choice>
              <mc:Fallback>
                <p:oleObj name="Equation" r:id="rId11" imgW="2524057" imgH="342799" progId="Equation.3">
                  <p:embed/>
                  <p:pic>
                    <p:nvPicPr>
                      <p:cNvPr id="0" name="Object 4"/>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925763" y="4114800"/>
                        <a:ext cx="2713037" cy="449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72709" name="Object 5"/>
          <p:cNvGraphicFramePr>
            <a:graphicFrameLocks noChangeAspect="1"/>
          </p:cNvGraphicFramePr>
          <p:nvPr/>
        </p:nvGraphicFramePr>
        <p:xfrm>
          <a:off x="2401888" y="4565650"/>
          <a:ext cx="3251200" cy="1001713"/>
        </p:xfrm>
        <a:graphic>
          <a:graphicData uri="http://schemas.openxmlformats.org/presentationml/2006/ole">
            <mc:AlternateContent xmlns:mc="http://schemas.openxmlformats.org/markup-compatibility/2006">
              <mc:Choice xmlns:v="urn:schemas-microsoft-com:vml" Requires="v">
                <p:oleObj spid="_x0000_s24771" name="公式" r:id="rId13" imgW="3048000" imgH="885766" progId="Equation.3">
                  <p:embed/>
                </p:oleObj>
              </mc:Choice>
              <mc:Fallback>
                <p:oleObj name="公式" r:id="rId13" imgW="3048000" imgH="885766" progId="Equation.3">
                  <p:embed/>
                  <p:pic>
                    <p:nvPicPr>
                      <p:cNvPr id="0" name="Object 5"/>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401888" y="4565650"/>
                        <a:ext cx="3251200" cy="100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31782" name="Text Box 38"/>
          <p:cNvSpPr txBox="1">
            <a:spLocks noChangeArrowheads="1"/>
          </p:cNvSpPr>
          <p:nvPr/>
        </p:nvSpPr>
        <p:spPr bwMode="auto">
          <a:xfrm>
            <a:off x="838200" y="5715000"/>
            <a:ext cx="67818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0"/>
              </a:spcBef>
              <a:buFontTx/>
              <a:buNone/>
            </a:pPr>
            <a:r>
              <a:rPr lang="zh-CN" altLang="en-US" sz="2800">
                <a:solidFill>
                  <a:srgbClr val="CC3300"/>
                </a:solidFill>
                <a:latin typeface="宋体" pitchFamily="2" charset="-122"/>
              </a:rPr>
              <a:t>对于</a:t>
            </a:r>
            <a:r>
              <a:rPr lang="en-US" altLang="zh-CN" sz="2800" i="1">
                <a:solidFill>
                  <a:srgbClr val="CC3300"/>
                </a:solidFill>
              </a:rPr>
              <a:t>q</a:t>
            </a:r>
            <a:r>
              <a:rPr lang="en-US" altLang="zh-CN" sz="2800">
                <a:solidFill>
                  <a:srgbClr val="CC3300"/>
                </a:solidFill>
              </a:rPr>
              <a:t>&lt;0</a:t>
            </a:r>
            <a:r>
              <a:rPr lang="zh-CN" altLang="en-US" sz="2800">
                <a:solidFill>
                  <a:srgbClr val="CC3300"/>
                </a:solidFill>
                <a:latin typeface="宋体" pitchFamily="2" charset="-122"/>
              </a:rPr>
              <a:t>的情况，场强的大小与</a:t>
            </a:r>
            <a:r>
              <a:rPr lang="en-US" altLang="zh-CN" sz="2800" i="1">
                <a:solidFill>
                  <a:srgbClr val="CC3300"/>
                </a:solidFill>
              </a:rPr>
              <a:t>q</a:t>
            </a:r>
            <a:r>
              <a:rPr lang="en-US" altLang="zh-CN" sz="2800">
                <a:solidFill>
                  <a:srgbClr val="CC3300"/>
                </a:solidFill>
              </a:rPr>
              <a:t>&gt;0</a:t>
            </a:r>
            <a:r>
              <a:rPr lang="zh-CN" altLang="en-US" sz="2800">
                <a:solidFill>
                  <a:srgbClr val="CC3300"/>
                </a:solidFill>
                <a:latin typeface="宋体" pitchFamily="2" charset="-122"/>
              </a:rPr>
              <a:t>的情况一样，但球外场强的方向指向带电球面。</a:t>
            </a:r>
            <a:r>
              <a:rPr lang="zh-CN" altLang="en-US" sz="2800">
                <a:solidFill>
                  <a:srgbClr val="CC3300"/>
                </a:solidFill>
              </a:rPr>
              <a:t> </a:t>
            </a:r>
            <a:endParaRPr lang="en-US" altLang="zh-CN" sz="2800">
              <a:solidFill>
                <a:srgbClr val="CC3300"/>
              </a:solidFill>
            </a:endParaRPr>
          </a:p>
        </p:txBody>
      </p:sp>
      <p:grpSp>
        <p:nvGrpSpPr>
          <p:cNvPr id="3" name="Group 42"/>
          <p:cNvGrpSpPr>
            <a:grpSpLocks/>
          </p:cNvGrpSpPr>
          <p:nvPr/>
        </p:nvGrpSpPr>
        <p:grpSpPr bwMode="auto">
          <a:xfrm>
            <a:off x="6464300" y="1992313"/>
            <a:ext cx="2222500" cy="2274887"/>
            <a:chOff x="4072" y="1255"/>
            <a:chExt cx="1400" cy="1433"/>
          </a:xfrm>
        </p:grpSpPr>
        <p:sp>
          <p:nvSpPr>
            <p:cNvPr id="24593" name="Line 11"/>
            <p:cNvSpPr>
              <a:spLocks noChangeShapeType="1"/>
            </p:cNvSpPr>
            <p:nvPr/>
          </p:nvSpPr>
          <p:spPr bwMode="auto">
            <a:xfrm flipV="1">
              <a:off x="4282" y="1853"/>
              <a:ext cx="0" cy="779"/>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4594" name="Line 12"/>
            <p:cNvSpPr>
              <a:spLocks noChangeShapeType="1"/>
            </p:cNvSpPr>
            <p:nvPr/>
          </p:nvSpPr>
          <p:spPr bwMode="auto">
            <a:xfrm flipV="1">
              <a:off x="4282" y="1255"/>
              <a:ext cx="0" cy="620"/>
            </a:xfrm>
            <a:prstGeom prst="line">
              <a:avLst/>
            </a:prstGeom>
            <a:noFill/>
            <a:ln w="2857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4595" name="Line 13"/>
            <p:cNvSpPr>
              <a:spLocks noChangeShapeType="1"/>
            </p:cNvSpPr>
            <p:nvPr/>
          </p:nvSpPr>
          <p:spPr bwMode="auto">
            <a:xfrm>
              <a:off x="4282" y="2620"/>
              <a:ext cx="1038" cy="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4596" name="Line 14"/>
            <p:cNvSpPr>
              <a:spLocks noChangeShapeType="1"/>
            </p:cNvSpPr>
            <p:nvPr/>
          </p:nvSpPr>
          <p:spPr bwMode="auto">
            <a:xfrm>
              <a:off x="4574" y="1255"/>
              <a:ext cx="0" cy="1365"/>
            </a:xfrm>
            <a:prstGeom prst="line">
              <a:avLst/>
            </a:prstGeom>
            <a:noFill/>
            <a:ln w="2857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4597" name="Line 15"/>
            <p:cNvSpPr>
              <a:spLocks noChangeShapeType="1"/>
            </p:cNvSpPr>
            <p:nvPr/>
          </p:nvSpPr>
          <p:spPr bwMode="auto">
            <a:xfrm>
              <a:off x="4282" y="2620"/>
              <a:ext cx="292"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4598" name="Freeform 16"/>
            <p:cNvSpPr>
              <a:spLocks/>
            </p:cNvSpPr>
            <p:nvPr/>
          </p:nvSpPr>
          <p:spPr bwMode="auto">
            <a:xfrm>
              <a:off x="4574" y="2214"/>
              <a:ext cx="735" cy="316"/>
            </a:xfrm>
            <a:custGeom>
              <a:avLst/>
              <a:gdLst>
                <a:gd name="T0" fmla="*/ 0 w 1259"/>
                <a:gd name="T1" fmla="*/ 0 h 560"/>
                <a:gd name="T2" fmla="*/ 1 w 1259"/>
                <a:gd name="T3" fmla="*/ 1 h 560"/>
                <a:gd name="T4" fmla="*/ 1 w 1259"/>
                <a:gd name="T5" fmla="*/ 1 h 560"/>
                <a:gd name="T6" fmla="*/ 1 w 1259"/>
                <a:gd name="T7" fmla="*/ 1 h 560"/>
                <a:gd name="T8" fmla="*/ 0 60000 65536"/>
                <a:gd name="T9" fmla="*/ 0 60000 65536"/>
                <a:gd name="T10" fmla="*/ 0 60000 65536"/>
                <a:gd name="T11" fmla="*/ 0 60000 65536"/>
                <a:gd name="T12" fmla="*/ 0 w 1259"/>
                <a:gd name="T13" fmla="*/ 0 h 560"/>
                <a:gd name="T14" fmla="*/ 1259 w 1259"/>
                <a:gd name="T15" fmla="*/ 560 h 560"/>
              </a:gdLst>
              <a:ahLst/>
              <a:cxnLst>
                <a:cxn ang="T8">
                  <a:pos x="T0" y="T1"/>
                </a:cxn>
                <a:cxn ang="T9">
                  <a:pos x="T2" y="T3"/>
                </a:cxn>
                <a:cxn ang="T10">
                  <a:pos x="T4" y="T5"/>
                </a:cxn>
                <a:cxn ang="T11">
                  <a:pos x="T6" y="T7"/>
                </a:cxn>
              </a:cxnLst>
              <a:rect l="T12" t="T13" r="T14" b="T15"/>
              <a:pathLst>
                <a:path w="1259" h="560">
                  <a:moveTo>
                    <a:pt x="0" y="0"/>
                  </a:moveTo>
                  <a:cubicBezTo>
                    <a:pt x="67" y="56"/>
                    <a:pt x="257" y="249"/>
                    <a:pt x="404" y="335"/>
                  </a:cubicBezTo>
                  <a:cubicBezTo>
                    <a:pt x="551" y="421"/>
                    <a:pt x="742" y="478"/>
                    <a:pt x="884" y="515"/>
                  </a:cubicBezTo>
                  <a:cubicBezTo>
                    <a:pt x="1026" y="552"/>
                    <a:pt x="1181" y="551"/>
                    <a:pt x="1259" y="560"/>
                  </a:cubicBezTo>
                </a:path>
              </a:pathLst>
            </a:cu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4599" name="Text Box 17"/>
            <p:cNvSpPr txBox="1">
              <a:spLocks noChangeArrowheads="1"/>
            </p:cNvSpPr>
            <p:nvPr/>
          </p:nvSpPr>
          <p:spPr bwMode="auto">
            <a:xfrm>
              <a:off x="4072" y="1842"/>
              <a:ext cx="105" cy="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E</a:t>
              </a:r>
            </a:p>
          </p:txBody>
        </p:sp>
        <p:sp>
          <p:nvSpPr>
            <p:cNvPr id="24600" name="Text Box 18"/>
            <p:cNvSpPr txBox="1">
              <a:spLocks noChangeArrowheads="1"/>
            </p:cNvSpPr>
            <p:nvPr/>
          </p:nvSpPr>
          <p:spPr bwMode="auto">
            <a:xfrm>
              <a:off x="5367" y="2530"/>
              <a:ext cx="105" cy="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r</a:t>
              </a:r>
            </a:p>
          </p:txBody>
        </p:sp>
        <p:sp>
          <p:nvSpPr>
            <p:cNvPr id="24601" name="Line 41"/>
            <p:cNvSpPr>
              <a:spLocks noChangeShapeType="1"/>
            </p:cNvSpPr>
            <p:nvPr/>
          </p:nvSpPr>
          <p:spPr bwMode="auto">
            <a:xfrm>
              <a:off x="4293" y="2618"/>
              <a:ext cx="288" cy="0"/>
            </a:xfrm>
            <a:prstGeom prst="line">
              <a:avLst/>
            </a:prstGeom>
            <a:noFill/>
            <a:ln w="28575">
              <a:solidFill>
                <a:srgbClr val="CC33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24592" name="笑脸 32"/>
          <p:cNvSpPr>
            <a:spLocks noChangeArrowheads="1"/>
          </p:cNvSpPr>
          <p:nvPr/>
        </p:nvSpPr>
        <p:spPr bwMode="auto">
          <a:xfrm>
            <a:off x="8316913" y="6165850"/>
            <a:ext cx="431800" cy="481013"/>
          </a:xfrm>
          <a:prstGeom prst="smileyFace">
            <a:avLst>
              <a:gd name="adj" fmla="val 4653"/>
            </a:avLst>
          </a:prstGeom>
          <a:solidFill>
            <a:srgbClr val="7030A0"/>
          </a:solidFill>
          <a:ln w="9525" algn="ctr">
            <a:solidFill>
              <a:schemeClr val="tx1"/>
            </a:solidFill>
            <a:round/>
            <a:headEnd/>
            <a:tailEnd/>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zh-CN" altLang="en-US" sz="2800"/>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1771"/>
                                        </p:tgtEl>
                                        <p:attrNameLst>
                                          <p:attrName>style.visibility</p:attrName>
                                        </p:attrNameLst>
                                      </p:cBhvr>
                                      <p:to>
                                        <p:strVal val="visible"/>
                                      </p:to>
                                    </p:set>
                                    <p:animEffect transition="in" filter="wipe(left)">
                                      <p:cBhvr>
                                        <p:cTn id="7" dur="500"/>
                                        <p:tgtEl>
                                          <p:spTgt spid="31771"/>
                                        </p:tgtEl>
                                      </p:cBhvr>
                                    </p:animEffect>
                                  </p:childTnLst>
                                </p:cTn>
                              </p:par>
                            </p:childTnLst>
                          </p:cTn>
                        </p:par>
                        <p:par>
                          <p:cTn id="8" fill="hold" nodeType="afterGroup">
                            <p:stCondLst>
                              <p:cond delay="500"/>
                            </p:stCondLst>
                            <p:childTnLst>
                              <p:par>
                                <p:cTn id="9" presetID="23" presetClass="entr" presetSubtype="16" fill="hold" grpId="0" nodeType="afterEffect">
                                  <p:stCondLst>
                                    <p:cond delay="0"/>
                                  </p:stCondLst>
                                  <p:childTnLst>
                                    <p:set>
                                      <p:cBhvr>
                                        <p:cTn id="10" dur="1" fill="hold">
                                          <p:stCondLst>
                                            <p:cond delay="0"/>
                                          </p:stCondLst>
                                        </p:cTn>
                                        <p:tgtEl>
                                          <p:spTgt spid="31750"/>
                                        </p:tgtEl>
                                        <p:attrNameLst>
                                          <p:attrName>style.visibility</p:attrName>
                                        </p:attrNameLst>
                                      </p:cBhvr>
                                      <p:to>
                                        <p:strVal val="visible"/>
                                      </p:to>
                                    </p:set>
                                    <p:anim calcmode="lin" valueType="num">
                                      <p:cBhvr>
                                        <p:cTn id="11" dur="500" fill="hold"/>
                                        <p:tgtEl>
                                          <p:spTgt spid="31750"/>
                                        </p:tgtEl>
                                        <p:attrNameLst>
                                          <p:attrName>ppt_w</p:attrName>
                                        </p:attrNameLst>
                                      </p:cBhvr>
                                      <p:tavLst>
                                        <p:tav tm="0">
                                          <p:val>
                                            <p:fltVal val="0"/>
                                          </p:val>
                                        </p:tav>
                                        <p:tav tm="100000">
                                          <p:val>
                                            <p:strVal val="#ppt_w"/>
                                          </p:val>
                                        </p:tav>
                                      </p:tavLst>
                                    </p:anim>
                                    <p:anim calcmode="lin" valueType="num">
                                      <p:cBhvr>
                                        <p:cTn id="12" dur="500" fill="hold"/>
                                        <p:tgtEl>
                                          <p:spTgt spid="31750"/>
                                        </p:tgtEl>
                                        <p:attrNameLst>
                                          <p:attrName>ppt_h</p:attrName>
                                        </p:attrNameLst>
                                      </p:cBhvr>
                                      <p:tavLst>
                                        <p:tav tm="0">
                                          <p:val>
                                            <p:fltVal val="0"/>
                                          </p:val>
                                        </p:tav>
                                        <p:tav tm="100000">
                                          <p:val>
                                            <p:strVal val="#ppt_h"/>
                                          </p:val>
                                        </p:tav>
                                      </p:tavLst>
                                    </p:anim>
                                  </p:childTnLst>
                                </p:cTn>
                              </p:par>
                            </p:childTnLst>
                          </p:cTn>
                        </p:par>
                        <p:par>
                          <p:cTn id="13" fill="hold" nodeType="afterGroup">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31772"/>
                                        </p:tgtEl>
                                        <p:attrNameLst>
                                          <p:attrName>style.visibility</p:attrName>
                                        </p:attrNameLst>
                                      </p:cBhvr>
                                      <p:to>
                                        <p:strVal val="visible"/>
                                      </p:to>
                                    </p:set>
                                    <p:animEffect transition="in" filter="wipe(left)">
                                      <p:cBhvr>
                                        <p:cTn id="16" dur="500"/>
                                        <p:tgtEl>
                                          <p:spTgt spid="31772"/>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8" fill="hold" nodeType="clickEffect">
                                  <p:stCondLst>
                                    <p:cond delay="0"/>
                                  </p:stCondLst>
                                  <p:childTnLst>
                                    <p:set>
                                      <p:cBhvr>
                                        <p:cTn id="20" dur="1" fill="hold">
                                          <p:stCondLst>
                                            <p:cond delay="0"/>
                                          </p:stCondLst>
                                        </p:cTn>
                                        <p:tgtEl>
                                          <p:spTgt spid="72704"/>
                                        </p:tgtEl>
                                        <p:attrNameLst>
                                          <p:attrName>style.visibility</p:attrName>
                                        </p:attrNameLst>
                                      </p:cBhvr>
                                      <p:to>
                                        <p:strVal val="visible"/>
                                      </p:to>
                                    </p:set>
                                    <p:anim calcmode="lin" valueType="num">
                                      <p:cBhvr additive="base">
                                        <p:cTn id="21" dur="500" fill="hold"/>
                                        <p:tgtEl>
                                          <p:spTgt spid="72704"/>
                                        </p:tgtEl>
                                        <p:attrNameLst>
                                          <p:attrName>ppt_x</p:attrName>
                                        </p:attrNameLst>
                                      </p:cBhvr>
                                      <p:tavLst>
                                        <p:tav tm="0">
                                          <p:val>
                                            <p:strVal val="0-#ppt_w/2"/>
                                          </p:val>
                                        </p:tav>
                                        <p:tav tm="100000">
                                          <p:val>
                                            <p:strVal val="#ppt_x"/>
                                          </p:val>
                                        </p:tav>
                                      </p:tavLst>
                                    </p:anim>
                                    <p:anim calcmode="lin" valueType="num">
                                      <p:cBhvr additive="base">
                                        <p:cTn id="22" dur="500" fill="hold"/>
                                        <p:tgtEl>
                                          <p:spTgt spid="72704"/>
                                        </p:tgtEl>
                                        <p:attrNameLst>
                                          <p:attrName>ppt_y</p:attrName>
                                        </p:attrNameLst>
                                      </p:cBhvr>
                                      <p:tavLst>
                                        <p:tav tm="0">
                                          <p:val>
                                            <p:strVal val="#ppt_y"/>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 presetClass="entr" presetSubtype="8" fill="hold" nodeType="clickEffect">
                                  <p:stCondLst>
                                    <p:cond delay="0"/>
                                  </p:stCondLst>
                                  <p:childTnLst>
                                    <p:set>
                                      <p:cBhvr>
                                        <p:cTn id="26" dur="1" fill="hold">
                                          <p:stCondLst>
                                            <p:cond delay="0"/>
                                          </p:stCondLst>
                                        </p:cTn>
                                        <p:tgtEl>
                                          <p:spTgt spid="72706"/>
                                        </p:tgtEl>
                                        <p:attrNameLst>
                                          <p:attrName>style.visibility</p:attrName>
                                        </p:attrNameLst>
                                      </p:cBhvr>
                                      <p:to>
                                        <p:strVal val="visible"/>
                                      </p:to>
                                    </p:set>
                                    <p:anim calcmode="lin" valueType="num">
                                      <p:cBhvr additive="base">
                                        <p:cTn id="27" dur="500" fill="hold"/>
                                        <p:tgtEl>
                                          <p:spTgt spid="72706"/>
                                        </p:tgtEl>
                                        <p:attrNameLst>
                                          <p:attrName>ppt_x</p:attrName>
                                        </p:attrNameLst>
                                      </p:cBhvr>
                                      <p:tavLst>
                                        <p:tav tm="0">
                                          <p:val>
                                            <p:strVal val="0-#ppt_w/2"/>
                                          </p:val>
                                        </p:tav>
                                        <p:tav tm="100000">
                                          <p:val>
                                            <p:strVal val="#ppt_x"/>
                                          </p:val>
                                        </p:tav>
                                      </p:tavLst>
                                    </p:anim>
                                    <p:anim calcmode="lin" valueType="num">
                                      <p:cBhvr additive="base">
                                        <p:cTn id="28" dur="500" fill="hold"/>
                                        <p:tgtEl>
                                          <p:spTgt spid="72706"/>
                                        </p:tgtEl>
                                        <p:attrNameLst>
                                          <p:attrName>ppt_y</p:attrName>
                                        </p:attrNameLst>
                                      </p:cBhvr>
                                      <p:tavLst>
                                        <p:tav tm="0">
                                          <p:val>
                                            <p:strVal val="#ppt_y"/>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2" presetClass="entr" presetSubtype="8" fill="hold" nodeType="clickEffect">
                                  <p:stCondLst>
                                    <p:cond delay="0"/>
                                  </p:stCondLst>
                                  <p:childTnLst>
                                    <p:set>
                                      <p:cBhvr>
                                        <p:cTn id="32" dur="1" fill="hold">
                                          <p:stCondLst>
                                            <p:cond delay="0"/>
                                          </p:stCondLst>
                                        </p:cTn>
                                        <p:tgtEl>
                                          <p:spTgt spid="72705"/>
                                        </p:tgtEl>
                                        <p:attrNameLst>
                                          <p:attrName>style.visibility</p:attrName>
                                        </p:attrNameLst>
                                      </p:cBhvr>
                                      <p:to>
                                        <p:strVal val="visible"/>
                                      </p:to>
                                    </p:set>
                                    <p:anim calcmode="lin" valueType="num">
                                      <p:cBhvr additive="base">
                                        <p:cTn id="33" dur="500" fill="hold"/>
                                        <p:tgtEl>
                                          <p:spTgt spid="72705"/>
                                        </p:tgtEl>
                                        <p:attrNameLst>
                                          <p:attrName>ppt_x</p:attrName>
                                        </p:attrNameLst>
                                      </p:cBhvr>
                                      <p:tavLst>
                                        <p:tav tm="0">
                                          <p:val>
                                            <p:strVal val="0-#ppt_w/2"/>
                                          </p:val>
                                        </p:tav>
                                        <p:tav tm="100000">
                                          <p:val>
                                            <p:strVal val="#ppt_x"/>
                                          </p:val>
                                        </p:tav>
                                      </p:tavLst>
                                    </p:anim>
                                    <p:anim calcmode="lin" valueType="num">
                                      <p:cBhvr additive="base">
                                        <p:cTn id="34" dur="500" fill="hold"/>
                                        <p:tgtEl>
                                          <p:spTgt spid="72705"/>
                                        </p:tgtEl>
                                        <p:attrNameLst>
                                          <p:attrName>ppt_y</p:attrName>
                                        </p:attrNameLst>
                                      </p:cBhvr>
                                      <p:tavLst>
                                        <p:tav tm="0">
                                          <p:val>
                                            <p:strVal val="#ppt_y"/>
                                          </p:val>
                                        </p:tav>
                                        <p:tav tm="100000">
                                          <p:val>
                                            <p:strVal val="#ppt_y"/>
                                          </p:val>
                                        </p:tav>
                                      </p:tavLst>
                                    </p:anim>
                                  </p:childTnLst>
                                </p:cTn>
                              </p:par>
                            </p:childTnLst>
                          </p:cTn>
                        </p:par>
                      </p:childTnLst>
                    </p:cTn>
                  </p:par>
                  <p:par>
                    <p:cTn id="35" fill="hold" nodeType="clickPar">
                      <p:stCondLst>
                        <p:cond delay="indefinite"/>
                      </p:stCondLst>
                      <p:childTnLst>
                        <p:par>
                          <p:cTn id="36" fill="hold" nodeType="withGroup">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31776"/>
                                        </p:tgtEl>
                                        <p:attrNameLst>
                                          <p:attrName>style.visibility</p:attrName>
                                        </p:attrNameLst>
                                      </p:cBhvr>
                                      <p:to>
                                        <p:strVal val="visible"/>
                                      </p:to>
                                    </p:set>
                                    <p:animEffect transition="in" filter="wipe(left)">
                                      <p:cBhvr>
                                        <p:cTn id="39" dur="500"/>
                                        <p:tgtEl>
                                          <p:spTgt spid="31776"/>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2" presetClass="entr" presetSubtype="8" fill="hold" nodeType="clickEffect">
                                  <p:stCondLst>
                                    <p:cond delay="0"/>
                                  </p:stCondLst>
                                  <p:childTnLst>
                                    <p:set>
                                      <p:cBhvr>
                                        <p:cTn id="43" dur="1" fill="hold">
                                          <p:stCondLst>
                                            <p:cond delay="0"/>
                                          </p:stCondLst>
                                        </p:cTn>
                                        <p:tgtEl>
                                          <p:spTgt spid="72707"/>
                                        </p:tgtEl>
                                        <p:attrNameLst>
                                          <p:attrName>style.visibility</p:attrName>
                                        </p:attrNameLst>
                                      </p:cBhvr>
                                      <p:to>
                                        <p:strVal val="visible"/>
                                      </p:to>
                                    </p:set>
                                    <p:anim calcmode="lin" valueType="num">
                                      <p:cBhvr additive="base">
                                        <p:cTn id="44" dur="500" fill="hold"/>
                                        <p:tgtEl>
                                          <p:spTgt spid="72707"/>
                                        </p:tgtEl>
                                        <p:attrNameLst>
                                          <p:attrName>ppt_x</p:attrName>
                                        </p:attrNameLst>
                                      </p:cBhvr>
                                      <p:tavLst>
                                        <p:tav tm="0">
                                          <p:val>
                                            <p:strVal val="0-#ppt_w/2"/>
                                          </p:val>
                                        </p:tav>
                                        <p:tav tm="100000">
                                          <p:val>
                                            <p:strVal val="#ppt_x"/>
                                          </p:val>
                                        </p:tav>
                                      </p:tavLst>
                                    </p:anim>
                                    <p:anim calcmode="lin" valueType="num">
                                      <p:cBhvr additive="base">
                                        <p:cTn id="45" dur="500" fill="hold"/>
                                        <p:tgtEl>
                                          <p:spTgt spid="72707"/>
                                        </p:tgtEl>
                                        <p:attrNameLst>
                                          <p:attrName>ppt_y</p:attrName>
                                        </p:attrNameLst>
                                      </p:cBhvr>
                                      <p:tavLst>
                                        <p:tav tm="0">
                                          <p:val>
                                            <p:strVal val="#ppt_y"/>
                                          </p:val>
                                        </p:tav>
                                        <p:tav tm="100000">
                                          <p:val>
                                            <p:strVal val="#ppt_y"/>
                                          </p:val>
                                        </p:tav>
                                      </p:tavLst>
                                    </p:anim>
                                  </p:childTnLst>
                                </p:cTn>
                              </p:par>
                            </p:childTnLst>
                          </p:cTn>
                        </p:par>
                      </p:childTnLst>
                    </p:cTn>
                  </p:par>
                  <p:par>
                    <p:cTn id="46" fill="hold" nodeType="clickPar">
                      <p:stCondLst>
                        <p:cond delay="indefinite"/>
                      </p:stCondLst>
                      <p:childTnLst>
                        <p:par>
                          <p:cTn id="47" fill="hold" nodeType="withGroup">
                            <p:stCondLst>
                              <p:cond delay="0"/>
                            </p:stCondLst>
                            <p:childTnLst>
                              <p:par>
                                <p:cTn id="48" presetID="22" presetClass="entr" presetSubtype="1" fill="hold" grpId="0" nodeType="clickEffect">
                                  <p:stCondLst>
                                    <p:cond delay="0"/>
                                  </p:stCondLst>
                                  <p:childTnLst>
                                    <p:set>
                                      <p:cBhvr>
                                        <p:cTn id="49" dur="1" fill="hold">
                                          <p:stCondLst>
                                            <p:cond delay="0"/>
                                          </p:stCondLst>
                                        </p:cTn>
                                        <p:tgtEl>
                                          <p:spTgt spid="31778"/>
                                        </p:tgtEl>
                                        <p:attrNameLst>
                                          <p:attrName>style.visibility</p:attrName>
                                        </p:attrNameLst>
                                      </p:cBhvr>
                                      <p:to>
                                        <p:strVal val="visible"/>
                                      </p:to>
                                    </p:set>
                                    <p:animEffect transition="in" filter="wipe(up)">
                                      <p:cBhvr>
                                        <p:cTn id="50" dur="500"/>
                                        <p:tgtEl>
                                          <p:spTgt spid="31778"/>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22" presetClass="entr" presetSubtype="8" fill="hold" nodeType="clickEffect">
                                  <p:stCondLst>
                                    <p:cond delay="0"/>
                                  </p:stCondLst>
                                  <p:childTnLst>
                                    <p:set>
                                      <p:cBhvr>
                                        <p:cTn id="54" dur="1" fill="hold">
                                          <p:stCondLst>
                                            <p:cond delay="0"/>
                                          </p:stCondLst>
                                        </p:cTn>
                                        <p:tgtEl>
                                          <p:spTgt spid="72708"/>
                                        </p:tgtEl>
                                        <p:attrNameLst>
                                          <p:attrName>style.visibility</p:attrName>
                                        </p:attrNameLst>
                                      </p:cBhvr>
                                      <p:to>
                                        <p:strVal val="visible"/>
                                      </p:to>
                                    </p:set>
                                    <p:animEffect transition="in" filter="wipe(left)">
                                      <p:cBhvr>
                                        <p:cTn id="55" dur="500"/>
                                        <p:tgtEl>
                                          <p:spTgt spid="72708"/>
                                        </p:tgtEl>
                                      </p:cBhvr>
                                    </p:animEffect>
                                  </p:childTnLst>
                                </p:cTn>
                              </p:par>
                            </p:childTnLst>
                          </p:cTn>
                        </p:par>
                      </p:childTnLst>
                    </p:cTn>
                  </p:par>
                  <p:par>
                    <p:cTn id="56" fill="hold" nodeType="clickPar">
                      <p:stCondLst>
                        <p:cond delay="indefinite"/>
                      </p:stCondLst>
                      <p:childTnLst>
                        <p:par>
                          <p:cTn id="57" fill="hold" nodeType="withGroup">
                            <p:stCondLst>
                              <p:cond delay="0"/>
                            </p:stCondLst>
                            <p:childTnLst>
                              <p:par>
                                <p:cTn id="58" presetID="22" presetClass="entr" presetSubtype="8" fill="hold" nodeType="clickEffect">
                                  <p:stCondLst>
                                    <p:cond delay="0"/>
                                  </p:stCondLst>
                                  <p:childTnLst>
                                    <p:set>
                                      <p:cBhvr>
                                        <p:cTn id="59" dur="1" fill="hold">
                                          <p:stCondLst>
                                            <p:cond delay="0"/>
                                          </p:stCondLst>
                                        </p:cTn>
                                        <p:tgtEl>
                                          <p:spTgt spid="72709"/>
                                        </p:tgtEl>
                                        <p:attrNameLst>
                                          <p:attrName>style.visibility</p:attrName>
                                        </p:attrNameLst>
                                      </p:cBhvr>
                                      <p:to>
                                        <p:strVal val="visible"/>
                                      </p:to>
                                    </p:set>
                                    <p:animEffect transition="in" filter="wipe(left)">
                                      <p:cBhvr>
                                        <p:cTn id="60" dur="500"/>
                                        <p:tgtEl>
                                          <p:spTgt spid="72709"/>
                                        </p:tgtEl>
                                      </p:cBhvr>
                                    </p:animEffect>
                                  </p:childTnLst>
                                </p:cTn>
                              </p:par>
                            </p:childTnLst>
                          </p:cTn>
                        </p:par>
                      </p:childTnLst>
                    </p:cTn>
                  </p:par>
                  <p:par>
                    <p:cTn id="61" fill="hold" nodeType="clickPar">
                      <p:stCondLst>
                        <p:cond delay="indefinite"/>
                      </p:stCondLst>
                      <p:childTnLst>
                        <p:par>
                          <p:cTn id="62" fill="hold" nodeType="withGroup">
                            <p:stCondLst>
                              <p:cond delay="0"/>
                            </p:stCondLst>
                            <p:childTnLst>
                              <p:par>
                                <p:cTn id="63" presetID="22" presetClass="entr" presetSubtype="1" fill="hold" nodeType="clickEffect">
                                  <p:stCondLst>
                                    <p:cond delay="0"/>
                                  </p:stCondLst>
                                  <p:childTnLst>
                                    <p:set>
                                      <p:cBhvr>
                                        <p:cTn id="64" dur="1" fill="hold">
                                          <p:stCondLst>
                                            <p:cond delay="0"/>
                                          </p:stCondLst>
                                        </p:cTn>
                                        <p:tgtEl>
                                          <p:spTgt spid="3"/>
                                        </p:tgtEl>
                                        <p:attrNameLst>
                                          <p:attrName>style.visibility</p:attrName>
                                        </p:attrNameLst>
                                      </p:cBhvr>
                                      <p:to>
                                        <p:strVal val="visible"/>
                                      </p:to>
                                    </p:set>
                                    <p:animEffect transition="in" filter="wipe(up)">
                                      <p:cBhvr>
                                        <p:cTn id="65" dur="500"/>
                                        <p:tgtEl>
                                          <p:spTgt spid="3"/>
                                        </p:tgtEl>
                                      </p:cBhvr>
                                    </p:animEffect>
                                  </p:childTnLst>
                                </p:cTn>
                              </p:par>
                            </p:childTnLst>
                          </p:cTn>
                        </p:par>
                      </p:childTnLst>
                    </p:cTn>
                  </p:par>
                  <p:par>
                    <p:cTn id="66" fill="hold" nodeType="clickPar">
                      <p:stCondLst>
                        <p:cond delay="indefinite"/>
                      </p:stCondLst>
                      <p:childTnLst>
                        <p:par>
                          <p:cTn id="67" fill="hold" nodeType="withGroup">
                            <p:stCondLst>
                              <p:cond delay="0"/>
                            </p:stCondLst>
                            <p:childTnLst>
                              <p:par>
                                <p:cTn id="68" presetID="23" presetClass="entr" presetSubtype="16" fill="hold" grpId="0" nodeType="clickEffect">
                                  <p:stCondLst>
                                    <p:cond delay="0"/>
                                  </p:stCondLst>
                                  <p:childTnLst>
                                    <p:set>
                                      <p:cBhvr>
                                        <p:cTn id="69" dur="1" fill="hold">
                                          <p:stCondLst>
                                            <p:cond delay="0"/>
                                          </p:stCondLst>
                                        </p:cTn>
                                        <p:tgtEl>
                                          <p:spTgt spid="31782"/>
                                        </p:tgtEl>
                                        <p:attrNameLst>
                                          <p:attrName>style.visibility</p:attrName>
                                        </p:attrNameLst>
                                      </p:cBhvr>
                                      <p:to>
                                        <p:strVal val="visible"/>
                                      </p:to>
                                    </p:set>
                                    <p:anim calcmode="lin" valueType="num">
                                      <p:cBhvr>
                                        <p:cTn id="70" dur="500" fill="hold"/>
                                        <p:tgtEl>
                                          <p:spTgt spid="31782"/>
                                        </p:tgtEl>
                                        <p:attrNameLst>
                                          <p:attrName>ppt_w</p:attrName>
                                        </p:attrNameLst>
                                      </p:cBhvr>
                                      <p:tavLst>
                                        <p:tav tm="0">
                                          <p:val>
                                            <p:fltVal val="0"/>
                                          </p:val>
                                        </p:tav>
                                        <p:tav tm="100000">
                                          <p:val>
                                            <p:strVal val="#ppt_w"/>
                                          </p:val>
                                        </p:tav>
                                      </p:tavLst>
                                    </p:anim>
                                    <p:anim calcmode="lin" valueType="num">
                                      <p:cBhvr>
                                        <p:cTn id="71" dur="500" fill="hold"/>
                                        <p:tgtEl>
                                          <p:spTgt spid="3178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50" grpId="0" animBg="1"/>
      <p:bldP spid="31771" grpId="0" autoUpdateAnimBg="0"/>
      <p:bldP spid="31772" grpId="0" autoUpdateAnimBg="0"/>
      <p:bldP spid="31776" grpId="0" autoUpdateAnimBg="0"/>
      <p:bldP spid="31778" grpId="0" animBg="1"/>
      <p:bldP spid="31782" grpId="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Text Box 3"/>
          <p:cNvSpPr txBox="1">
            <a:spLocks noChangeArrowheads="1"/>
          </p:cNvSpPr>
          <p:nvPr/>
        </p:nvSpPr>
        <p:spPr bwMode="auto">
          <a:xfrm>
            <a:off x="152400" y="471488"/>
            <a:ext cx="546735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Clr>
                <a:srgbClr val="CC3300"/>
              </a:buClr>
              <a:buFont typeface="Wingdings" pitchFamily="2" charset="2"/>
              <a:buChar char="Ø"/>
            </a:pPr>
            <a:r>
              <a:rPr lang="zh-CN" altLang="en-US" sz="2800">
                <a:solidFill>
                  <a:schemeClr val="accent2"/>
                </a:solidFill>
              </a:rPr>
              <a:t>用高斯定理求场强的一般步骤：</a:t>
            </a:r>
            <a:endParaRPr lang="en-US" altLang="zh-CN" sz="2800">
              <a:solidFill>
                <a:schemeClr val="accent2"/>
              </a:solidFill>
            </a:endParaRPr>
          </a:p>
        </p:txBody>
      </p:sp>
      <p:sp>
        <p:nvSpPr>
          <p:cNvPr id="29700" name="Rectangle 4"/>
          <p:cNvSpPr>
            <a:spLocks noChangeArrowheads="1"/>
          </p:cNvSpPr>
          <p:nvPr/>
        </p:nvSpPr>
        <p:spPr bwMode="auto">
          <a:xfrm>
            <a:off x="0" y="10668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9701" name="Text Box 5"/>
          <p:cNvSpPr txBox="1">
            <a:spLocks noChangeArrowheads="1"/>
          </p:cNvSpPr>
          <p:nvPr/>
        </p:nvSpPr>
        <p:spPr bwMode="auto">
          <a:xfrm>
            <a:off x="381000" y="1309688"/>
            <a:ext cx="8040688"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1. </a:t>
            </a:r>
            <a:r>
              <a:rPr lang="zh-CN" altLang="en-US" sz="2800">
                <a:solidFill>
                  <a:schemeClr val="accent2"/>
                </a:solidFill>
              </a:rPr>
              <a:t>根据电荷分布的对称性分析电场分布的对称性；</a:t>
            </a:r>
          </a:p>
        </p:txBody>
      </p:sp>
      <p:sp>
        <p:nvSpPr>
          <p:cNvPr id="29702" name="Text Box 6"/>
          <p:cNvSpPr txBox="1">
            <a:spLocks noChangeArrowheads="1"/>
          </p:cNvSpPr>
          <p:nvPr/>
        </p:nvSpPr>
        <p:spPr bwMode="auto">
          <a:xfrm>
            <a:off x="381000" y="1905000"/>
            <a:ext cx="71437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2. </a:t>
            </a:r>
            <a:r>
              <a:rPr lang="zh-CN" altLang="en-US" sz="2800">
                <a:solidFill>
                  <a:schemeClr val="accent2"/>
                </a:solidFill>
              </a:rPr>
              <a:t>选择适当的闭合积分曲面作为</a:t>
            </a:r>
            <a:r>
              <a:rPr lang="zh-CN" altLang="en-US" sz="2800">
                <a:solidFill>
                  <a:srgbClr val="CC3300"/>
                </a:solidFill>
              </a:rPr>
              <a:t>高斯面</a:t>
            </a:r>
            <a:r>
              <a:rPr lang="zh-CN" altLang="en-US" sz="2800">
                <a:solidFill>
                  <a:schemeClr val="accent2"/>
                </a:solidFill>
              </a:rPr>
              <a:t>；</a:t>
            </a:r>
            <a:endParaRPr lang="en-US" altLang="zh-CN" sz="2800">
              <a:solidFill>
                <a:schemeClr val="accent2"/>
              </a:solidFill>
            </a:endParaRPr>
          </a:p>
        </p:txBody>
      </p:sp>
      <p:sp>
        <p:nvSpPr>
          <p:cNvPr id="29706" name="Text Box 10"/>
          <p:cNvSpPr txBox="1">
            <a:spLocks noChangeArrowheads="1"/>
          </p:cNvSpPr>
          <p:nvPr/>
        </p:nvSpPr>
        <p:spPr bwMode="auto">
          <a:xfrm>
            <a:off x="388938" y="4876800"/>
            <a:ext cx="8755062"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5. </a:t>
            </a:r>
            <a:r>
              <a:rPr lang="zh-CN" altLang="en-US" sz="2800">
                <a:solidFill>
                  <a:schemeClr val="accent2"/>
                </a:solidFill>
              </a:rPr>
              <a:t>在有些问题中，闭合面内的净电荷也要用积分计算。</a:t>
            </a:r>
            <a:endParaRPr lang="en-US" altLang="zh-CN" sz="2800">
              <a:solidFill>
                <a:schemeClr val="accent2"/>
              </a:solidFill>
            </a:endParaRPr>
          </a:p>
        </p:txBody>
      </p:sp>
      <p:grpSp>
        <p:nvGrpSpPr>
          <p:cNvPr id="2" name="Group 16"/>
          <p:cNvGrpSpPr>
            <a:grpSpLocks/>
          </p:cNvGrpSpPr>
          <p:nvPr/>
        </p:nvGrpSpPr>
        <p:grpSpPr bwMode="auto">
          <a:xfrm>
            <a:off x="381000" y="2514600"/>
            <a:ext cx="8474075" cy="1089025"/>
            <a:chOff x="240" y="1584"/>
            <a:chExt cx="5338" cy="686"/>
          </a:xfrm>
        </p:grpSpPr>
        <p:sp>
          <p:nvSpPr>
            <p:cNvPr id="25614" name="Text Box 7"/>
            <p:cNvSpPr txBox="1">
              <a:spLocks noChangeArrowheads="1"/>
            </p:cNvSpPr>
            <p:nvPr/>
          </p:nvSpPr>
          <p:spPr bwMode="auto">
            <a:xfrm>
              <a:off x="240" y="1584"/>
              <a:ext cx="5338" cy="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3. </a:t>
              </a:r>
              <a:r>
                <a:rPr lang="zh-CN" altLang="en-US" sz="2800">
                  <a:solidFill>
                    <a:schemeClr val="accent2"/>
                  </a:solidFill>
                </a:rPr>
                <a:t>分析高斯面的各部分上    的大小和方向以及</a:t>
              </a:r>
              <a:r>
                <a:rPr lang="en-US" altLang="zh-CN" sz="2800">
                  <a:solidFill>
                    <a:schemeClr val="accent2"/>
                  </a:solidFill>
                </a:rPr>
                <a:t>cos</a:t>
              </a:r>
              <a:r>
                <a:rPr lang="en-US" altLang="zh-CN" sz="2800" i="1">
                  <a:solidFill>
                    <a:schemeClr val="accent2"/>
                  </a:solidFill>
                  <a:sym typeface="Symbol" pitchFamily="18" charset="2"/>
                </a:rPr>
                <a:t></a:t>
              </a:r>
              <a:r>
                <a:rPr lang="zh-CN" altLang="en-US" sz="2800">
                  <a:solidFill>
                    <a:schemeClr val="accent2"/>
                  </a:solidFill>
                </a:rPr>
                <a:t>的</a:t>
              </a:r>
            </a:p>
            <a:p>
              <a:pPr eaLnBrk="1" hangingPunct="1">
                <a:spcBef>
                  <a:spcPct val="0"/>
                </a:spcBef>
                <a:buFontTx/>
                <a:buNone/>
              </a:pPr>
              <a:r>
                <a:rPr lang="zh-CN" altLang="en-US" sz="2800">
                  <a:solidFill>
                    <a:schemeClr val="accent2"/>
                  </a:solidFill>
                </a:rPr>
                <a:t>    具体情况，将              积出来；</a:t>
              </a:r>
              <a:endParaRPr lang="en-US" altLang="zh-CN" sz="2800">
                <a:solidFill>
                  <a:schemeClr val="accent2"/>
                </a:solidFill>
              </a:endParaRPr>
            </a:p>
          </p:txBody>
        </p:sp>
        <p:graphicFrame>
          <p:nvGraphicFramePr>
            <p:cNvPr id="25615" name="Object 8"/>
            <p:cNvGraphicFramePr>
              <a:graphicFrameLocks noChangeAspect="1"/>
            </p:cNvGraphicFramePr>
            <p:nvPr/>
          </p:nvGraphicFramePr>
          <p:xfrm>
            <a:off x="1909" y="1876"/>
            <a:ext cx="743" cy="394"/>
          </p:xfrm>
          <a:graphic>
            <a:graphicData uri="http://schemas.openxmlformats.org/presentationml/2006/ole">
              <mc:AlternateContent xmlns:mc="http://schemas.openxmlformats.org/markup-compatibility/2006">
                <mc:Choice xmlns:v="urn:schemas-microsoft-com:vml" Requires="v">
                  <p:oleObj spid="_x0000_s25747" name="公式" r:id="rId3" imgW="1114357" imgH="552422" progId="Equation.3">
                    <p:embed/>
                  </p:oleObj>
                </mc:Choice>
                <mc:Fallback>
                  <p:oleObj name="公式" r:id="rId3" imgW="1114357" imgH="552422" progId="Equation.3">
                    <p:embed/>
                    <p:pic>
                      <p:nvPicPr>
                        <p:cNvPr id="0" name="Object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9" y="1876"/>
                          <a:ext cx="743" cy="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25616" name="Object 11"/>
            <p:cNvGraphicFramePr>
              <a:graphicFrameLocks noChangeAspect="1"/>
            </p:cNvGraphicFramePr>
            <p:nvPr/>
          </p:nvGraphicFramePr>
          <p:xfrm>
            <a:off x="2784" y="1642"/>
            <a:ext cx="209" cy="227"/>
          </p:xfrm>
          <a:graphic>
            <a:graphicData uri="http://schemas.openxmlformats.org/presentationml/2006/ole">
              <mc:AlternateContent xmlns:mc="http://schemas.openxmlformats.org/markup-compatibility/2006">
                <mc:Choice xmlns:v="urn:schemas-microsoft-com:vml" Requires="v">
                  <p:oleObj spid="_x0000_s25748" name="Equation" r:id="rId5" imgW="228600" imgH="276346" progId="Equation.3">
                    <p:embed/>
                  </p:oleObj>
                </mc:Choice>
                <mc:Fallback>
                  <p:oleObj name="Equation" r:id="rId5" imgW="228600" imgH="276346" progId="Equation.3">
                    <p:embed/>
                    <p:pic>
                      <p:nvPicPr>
                        <p:cNvPr id="0" name="Object 1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84" y="1642"/>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grpSp>
        <p:nvGrpSpPr>
          <p:cNvPr id="3" name="Group 18"/>
          <p:cNvGrpSpPr>
            <a:grpSpLocks/>
          </p:cNvGrpSpPr>
          <p:nvPr/>
        </p:nvGrpSpPr>
        <p:grpSpPr bwMode="auto">
          <a:xfrm>
            <a:off x="381000" y="3733800"/>
            <a:ext cx="8610600" cy="946150"/>
            <a:chOff x="240" y="2352"/>
            <a:chExt cx="5424" cy="596"/>
          </a:xfrm>
        </p:grpSpPr>
        <p:graphicFrame>
          <p:nvGraphicFramePr>
            <p:cNvPr id="25610" name="Object 12"/>
            <p:cNvGraphicFramePr>
              <a:graphicFrameLocks noChangeAspect="1"/>
            </p:cNvGraphicFramePr>
            <p:nvPr/>
          </p:nvGraphicFramePr>
          <p:xfrm>
            <a:off x="2544" y="2400"/>
            <a:ext cx="209" cy="227"/>
          </p:xfrm>
          <a:graphic>
            <a:graphicData uri="http://schemas.openxmlformats.org/presentationml/2006/ole">
              <mc:AlternateContent xmlns:mc="http://schemas.openxmlformats.org/markup-compatibility/2006">
                <mc:Choice xmlns:v="urn:schemas-microsoft-com:vml" Requires="v">
                  <p:oleObj spid="_x0000_s25749" name="Equation" r:id="rId7" imgW="228600" imgH="276346" progId="Equation.3">
                    <p:embed/>
                  </p:oleObj>
                </mc:Choice>
                <mc:Fallback>
                  <p:oleObj name="Equation" r:id="rId7" imgW="228600" imgH="276346" progId="Equation.3">
                    <p:embed/>
                    <p:pic>
                      <p:nvPicPr>
                        <p:cNvPr id="0" name="Object 1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544" y="2400"/>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nvGrpSpPr>
            <p:cNvPr id="25611" name="Group 17"/>
            <p:cNvGrpSpPr>
              <a:grpSpLocks/>
            </p:cNvGrpSpPr>
            <p:nvPr/>
          </p:nvGrpSpPr>
          <p:grpSpPr bwMode="auto">
            <a:xfrm>
              <a:off x="240" y="2352"/>
              <a:ext cx="5424" cy="596"/>
              <a:chOff x="240" y="2352"/>
              <a:chExt cx="5424" cy="596"/>
            </a:xfrm>
          </p:grpSpPr>
          <p:sp>
            <p:nvSpPr>
              <p:cNvPr id="25612" name="Text Box 9"/>
              <p:cNvSpPr txBox="1">
                <a:spLocks noChangeArrowheads="1"/>
              </p:cNvSpPr>
              <p:nvPr/>
            </p:nvSpPr>
            <p:spPr bwMode="auto">
              <a:xfrm>
                <a:off x="240" y="2352"/>
                <a:ext cx="5424" cy="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4. </a:t>
                </a:r>
                <a:r>
                  <a:rPr lang="zh-CN" altLang="en-US" sz="2800">
                    <a:solidFill>
                      <a:schemeClr val="accent2"/>
                    </a:solidFill>
                  </a:rPr>
                  <a:t>利用高斯定理，建立   和生场电荷的联系，并说明</a:t>
                </a:r>
              </a:p>
              <a:p>
                <a:pPr eaLnBrk="1" hangingPunct="1">
                  <a:spcBef>
                    <a:spcPct val="0"/>
                  </a:spcBef>
                  <a:buFontTx/>
                  <a:buNone/>
                </a:pPr>
                <a:r>
                  <a:rPr lang="zh-CN" altLang="en-US" sz="2800">
                    <a:solidFill>
                      <a:schemeClr val="accent2"/>
                    </a:solidFill>
                  </a:rPr>
                  <a:t>        的方向；</a:t>
                </a:r>
                <a:endParaRPr lang="en-US" altLang="zh-CN" sz="2800">
                  <a:solidFill>
                    <a:schemeClr val="accent2"/>
                  </a:solidFill>
                </a:endParaRPr>
              </a:p>
            </p:txBody>
          </p:sp>
          <p:graphicFrame>
            <p:nvGraphicFramePr>
              <p:cNvPr id="25613" name="Object 14"/>
              <p:cNvGraphicFramePr>
                <a:graphicFrameLocks noChangeAspect="1"/>
              </p:cNvGraphicFramePr>
              <p:nvPr/>
            </p:nvGraphicFramePr>
            <p:xfrm>
              <a:off x="528" y="2673"/>
              <a:ext cx="209" cy="227"/>
            </p:xfrm>
            <a:graphic>
              <a:graphicData uri="http://schemas.openxmlformats.org/presentationml/2006/ole">
                <mc:AlternateContent xmlns:mc="http://schemas.openxmlformats.org/markup-compatibility/2006">
                  <mc:Choice xmlns:v="urn:schemas-microsoft-com:vml" Requires="v">
                    <p:oleObj spid="_x0000_s25750" name="Equation" r:id="rId9" imgW="228600" imgH="276346" progId="Equation.3">
                      <p:embed/>
                    </p:oleObj>
                  </mc:Choice>
                  <mc:Fallback>
                    <p:oleObj name="Equation" r:id="rId9" imgW="228600" imgH="276346" progId="Equation.3">
                      <p:embed/>
                      <p:pic>
                        <p:nvPicPr>
                          <p:cNvPr id="0" name="Object 1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28" y="2673"/>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grpSp>
      <p:graphicFrame>
        <p:nvGraphicFramePr>
          <p:cNvPr id="25609" name="Object 15"/>
          <p:cNvGraphicFramePr>
            <a:graphicFrameLocks noChangeAspect="1"/>
          </p:cNvGraphicFramePr>
          <p:nvPr/>
        </p:nvGraphicFramePr>
        <p:xfrm>
          <a:off x="5529263" y="71438"/>
          <a:ext cx="2962275" cy="1001712"/>
        </p:xfrm>
        <a:graphic>
          <a:graphicData uri="http://schemas.openxmlformats.org/presentationml/2006/ole">
            <mc:AlternateContent xmlns:mc="http://schemas.openxmlformats.org/markup-compatibility/2006">
              <mc:Choice xmlns:v="urn:schemas-microsoft-com:vml" Requires="v">
                <p:oleObj spid="_x0000_s25751" name="公式" r:id="rId11" imgW="2762385" imgH="885766" progId="Equation.3">
                  <p:embed/>
                </p:oleObj>
              </mc:Choice>
              <mc:Fallback>
                <p:oleObj name="公式" r:id="rId11" imgW="2762385" imgH="885766" progId="Equation.3">
                  <p:embed/>
                  <p:pic>
                    <p:nvPicPr>
                      <p:cNvPr id="0" name="Object 15"/>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529263" y="71438"/>
                        <a:ext cx="2962275" cy="100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9699"/>
                                        </p:tgtEl>
                                        <p:attrNameLst>
                                          <p:attrName>style.visibility</p:attrName>
                                        </p:attrNameLst>
                                      </p:cBhvr>
                                      <p:to>
                                        <p:strVal val="visible"/>
                                      </p:to>
                                    </p:set>
                                    <p:anim calcmode="lin" valueType="num">
                                      <p:cBhvr additive="base">
                                        <p:cTn id="7" dur="500" fill="hold"/>
                                        <p:tgtEl>
                                          <p:spTgt spid="29699"/>
                                        </p:tgtEl>
                                        <p:attrNameLst>
                                          <p:attrName>ppt_x</p:attrName>
                                        </p:attrNameLst>
                                      </p:cBhvr>
                                      <p:tavLst>
                                        <p:tav tm="0">
                                          <p:val>
                                            <p:strVal val="0-#ppt_w/2"/>
                                          </p:val>
                                        </p:tav>
                                        <p:tav tm="100000">
                                          <p:val>
                                            <p:strVal val="#ppt_x"/>
                                          </p:val>
                                        </p:tav>
                                      </p:tavLst>
                                    </p:anim>
                                    <p:anim calcmode="lin" valueType="num">
                                      <p:cBhvr additive="base">
                                        <p:cTn id="8" dur="500" fill="hold"/>
                                        <p:tgtEl>
                                          <p:spTgt spid="29699"/>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8" presetClass="entr" presetSubtype="3" fill="hold" grpId="0" nodeType="afterEffect">
                                  <p:stCondLst>
                                    <p:cond delay="0"/>
                                  </p:stCondLst>
                                  <p:childTnLst>
                                    <p:set>
                                      <p:cBhvr>
                                        <p:cTn id="11" dur="1" fill="hold">
                                          <p:stCondLst>
                                            <p:cond delay="0"/>
                                          </p:stCondLst>
                                        </p:cTn>
                                        <p:tgtEl>
                                          <p:spTgt spid="29700"/>
                                        </p:tgtEl>
                                        <p:attrNameLst>
                                          <p:attrName>style.visibility</p:attrName>
                                        </p:attrNameLst>
                                      </p:cBhvr>
                                      <p:to>
                                        <p:strVal val="visible"/>
                                      </p:to>
                                    </p:set>
                                    <p:animEffect transition="in" filter="strips(upRight)">
                                      <p:cBhvr>
                                        <p:cTn id="12" dur="500"/>
                                        <p:tgtEl>
                                          <p:spTgt spid="2970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9701"/>
                                        </p:tgtEl>
                                        <p:attrNameLst>
                                          <p:attrName>style.visibility</p:attrName>
                                        </p:attrNameLst>
                                      </p:cBhvr>
                                      <p:to>
                                        <p:strVal val="visible"/>
                                      </p:to>
                                    </p:set>
                                    <p:animEffect transition="in" filter="wipe(left)">
                                      <p:cBhvr>
                                        <p:cTn id="17" dur="500"/>
                                        <p:tgtEl>
                                          <p:spTgt spid="2970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29702"/>
                                        </p:tgtEl>
                                        <p:attrNameLst>
                                          <p:attrName>style.visibility</p:attrName>
                                        </p:attrNameLst>
                                      </p:cBhvr>
                                      <p:to>
                                        <p:strVal val="visible"/>
                                      </p:to>
                                    </p:set>
                                    <p:animEffect transition="in" filter="wipe(left)">
                                      <p:cBhvr>
                                        <p:cTn id="22" dur="500"/>
                                        <p:tgtEl>
                                          <p:spTgt spid="2970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wipe(left)">
                                      <p:cBhvr>
                                        <p:cTn id="27" dur="500"/>
                                        <p:tgtEl>
                                          <p:spTgt spid="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wipe(left)">
                                      <p:cBhvr>
                                        <p:cTn id="32" dur="500"/>
                                        <p:tgtEl>
                                          <p:spTgt spid="3"/>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29706"/>
                                        </p:tgtEl>
                                        <p:attrNameLst>
                                          <p:attrName>style.visibility</p:attrName>
                                        </p:attrNameLst>
                                      </p:cBhvr>
                                      <p:to>
                                        <p:strVal val="visible"/>
                                      </p:to>
                                    </p:set>
                                    <p:animEffect transition="in" filter="wipe(left)">
                                      <p:cBhvr>
                                        <p:cTn id="37" dur="500"/>
                                        <p:tgtEl>
                                          <p:spTgt spid="297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99" grpId="0" autoUpdateAnimBg="0"/>
      <p:bldP spid="29700" grpId="0" animBg="1"/>
      <p:bldP spid="29701" grpId="0" autoUpdateAnimBg="0"/>
      <p:bldP spid="29702" grpId="0" autoUpdateAnimBg="0"/>
      <p:bldP spid="29706" grpId="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1"/>
          <p:cNvSpPr>
            <a:spLocks noChangeArrowheads="1"/>
          </p:cNvSpPr>
          <p:nvPr/>
        </p:nvSpPr>
        <p:spPr bwMode="auto">
          <a:xfrm>
            <a:off x="395288" y="549275"/>
            <a:ext cx="8424862"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4800" dirty="0">
                <a:solidFill>
                  <a:schemeClr val="accent2"/>
                </a:solidFill>
              </a:rPr>
              <a:t>作业： 练习二</a:t>
            </a:r>
            <a:endParaRPr lang="en-US" altLang="zh-CN" sz="4800" dirty="0">
              <a:solidFill>
                <a:schemeClr val="accent2"/>
              </a:solidFill>
            </a:endParaRPr>
          </a:p>
          <a:p>
            <a:pPr eaLnBrk="1" hangingPunct="1">
              <a:spcBef>
                <a:spcPct val="0"/>
              </a:spcBef>
              <a:buFontTx/>
              <a:buNone/>
            </a:pPr>
            <a:r>
              <a:rPr lang="en-US" altLang="zh-CN" sz="4800" dirty="0">
                <a:solidFill>
                  <a:schemeClr val="accent2"/>
                </a:solidFill>
              </a:rPr>
              <a:t>       </a:t>
            </a:r>
            <a:r>
              <a:rPr lang="zh-CN" altLang="en-US" sz="4800" dirty="0">
                <a:solidFill>
                  <a:schemeClr val="accent2"/>
                </a:solidFill>
              </a:rPr>
              <a:t> </a:t>
            </a:r>
            <a:r>
              <a:rPr lang="en-US" altLang="zh-CN" sz="4800" dirty="0">
                <a:solidFill>
                  <a:schemeClr val="accent2"/>
                </a:solidFill>
              </a:rPr>
              <a:t> 2-9</a:t>
            </a:r>
            <a:r>
              <a:rPr lang="zh-CN" altLang="en-US" sz="4800" dirty="0">
                <a:solidFill>
                  <a:schemeClr val="accent2"/>
                </a:solidFill>
              </a:rPr>
              <a:t>，</a:t>
            </a:r>
            <a:r>
              <a:rPr lang="en-US" altLang="zh-CN" sz="4800" dirty="0">
                <a:solidFill>
                  <a:schemeClr val="accent2"/>
                </a:solidFill>
              </a:rPr>
              <a:t>2-10</a:t>
            </a:r>
          </a:p>
        </p:txBody>
      </p:sp>
    </p:spTree>
  </p:cSld>
  <p:clrMapOvr>
    <a:masterClrMapping/>
  </p:clrMapOvr>
  <p:transition>
    <p:zoom dir="in"/>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Text Box 3"/>
          <p:cNvSpPr txBox="1">
            <a:spLocks noChangeArrowheads="1"/>
          </p:cNvSpPr>
          <p:nvPr/>
        </p:nvSpPr>
        <p:spPr bwMode="auto">
          <a:xfrm>
            <a:off x="152400" y="471488"/>
            <a:ext cx="546735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Clr>
                <a:srgbClr val="CC3300"/>
              </a:buClr>
              <a:buFont typeface="Wingdings" pitchFamily="2" charset="2"/>
              <a:buChar char="Ø"/>
            </a:pPr>
            <a:r>
              <a:rPr lang="zh-CN" altLang="en-US" sz="2800">
                <a:solidFill>
                  <a:schemeClr val="accent2"/>
                </a:solidFill>
              </a:rPr>
              <a:t>用高斯定理求场强的一般步骤：</a:t>
            </a:r>
            <a:endParaRPr lang="en-US" altLang="zh-CN" sz="2800">
              <a:solidFill>
                <a:schemeClr val="accent2"/>
              </a:solidFill>
            </a:endParaRPr>
          </a:p>
        </p:txBody>
      </p:sp>
      <p:sp>
        <p:nvSpPr>
          <p:cNvPr id="29700" name="Rectangle 4"/>
          <p:cNvSpPr>
            <a:spLocks noChangeArrowheads="1"/>
          </p:cNvSpPr>
          <p:nvPr/>
        </p:nvSpPr>
        <p:spPr bwMode="auto">
          <a:xfrm>
            <a:off x="0" y="10668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9701" name="Text Box 5"/>
          <p:cNvSpPr txBox="1">
            <a:spLocks noChangeArrowheads="1"/>
          </p:cNvSpPr>
          <p:nvPr/>
        </p:nvSpPr>
        <p:spPr bwMode="auto">
          <a:xfrm>
            <a:off x="381000" y="1309688"/>
            <a:ext cx="8040688"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1. </a:t>
            </a:r>
            <a:r>
              <a:rPr lang="zh-CN" altLang="en-US" sz="2800">
                <a:solidFill>
                  <a:schemeClr val="accent2"/>
                </a:solidFill>
              </a:rPr>
              <a:t>根据电荷分布的对称性分析电场分布的对称性；</a:t>
            </a:r>
          </a:p>
        </p:txBody>
      </p:sp>
      <p:sp>
        <p:nvSpPr>
          <p:cNvPr id="29702" name="Text Box 6"/>
          <p:cNvSpPr txBox="1">
            <a:spLocks noChangeArrowheads="1"/>
          </p:cNvSpPr>
          <p:nvPr/>
        </p:nvSpPr>
        <p:spPr bwMode="auto">
          <a:xfrm>
            <a:off x="381000" y="1905000"/>
            <a:ext cx="71437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2. </a:t>
            </a:r>
            <a:r>
              <a:rPr lang="zh-CN" altLang="en-US" sz="2800">
                <a:solidFill>
                  <a:schemeClr val="accent2"/>
                </a:solidFill>
              </a:rPr>
              <a:t>选择适当的闭合积分曲面作为</a:t>
            </a:r>
            <a:r>
              <a:rPr lang="zh-CN" altLang="en-US" sz="2800">
                <a:solidFill>
                  <a:srgbClr val="CC3300"/>
                </a:solidFill>
              </a:rPr>
              <a:t>高斯面</a:t>
            </a:r>
            <a:r>
              <a:rPr lang="zh-CN" altLang="en-US" sz="2800">
                <a:solidFill>
                  <a:schemeClr val="accent2"/>
                </a:solidFill>
              </a:rPr>
              <a:t>；</a:t>
            </a:r>
            <a:endParaRPr lang="en-US" altLang="zh-CN" sz="2800">
              <a:solidFill>
                <a:schemeClr val="accent2"/>
              </a:solidFill>
            </a:endParaRPr>
          </a:p>
        </p:txBody>
      </p:sp>
      <p:sp>
        <p:nvSpPr>
          <p:cNvPr id="29706" name="Text Box 10"/>
          <p:cNvSpPr txBox="1">
            <a:spLocks noChangeArrowheads="1"/>
          </p:cNvSpPr>
          <p:nvPr/>
        </p:nvSpPr>
        <p:spPr bwMode="auto">
          <a:xfrm>
            <a:off x="388938" y="4876800"/>
            <a:ext cx="8755062"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5. </a:t>
            </a:r>
            <a:r>
              <a:rPr lang="zh-CN" altLang="en-US" sz="2800">
                <a:solidFill>
                  <a:schemeClr val="accent2"/>
                </a:solidFill>
              </a:rPr>
              <a:t>在有些问题中，闭合面内的净电荷也要用积分计算。</a:t>
            </a:r>
            <a:endParaRPr lang="en-US" altLang="zh-CN" sz="2800">
              <a:solidFill>
                <a:schemeClr val="accent2"/>
              </a:solidFill>
            </a:endParaRPr>
          </a:p>
        </p:txBody>
      </p:sp>
      <p:grpSp>
        <p:nvGrpSpPr>
          <p:cNvPr id="2" name="Group 16"/>
          <p:cNvGrpSpPr>
            <a:grpSpLocks/>
          </p:cNvGrpSpPr>
          <p:nvPr/>
        </p:nvGrpSpPr>
        <p:grpSpPr bwMode="auto">
          <a:xfrm>
            <a:off x="381000" y="2514600"/>
            <a:ext cx="8474075" cy="1089025"/>
            <a:chOff x="240" y="1584"/>
            <a:chExt cx="5338" cy="686"/>
          </a:xfrm>
        </p:grpSpPr>
        <p:sp>
          <p:nvSpPr>
            <p:cNvPr id="25614" name="Text Box 7"/>
            <p:cNvSpPr txBox="1">
              <a:spLocks noChangeArrowheads="1"/>
            </p:cNvSpPr>
            <p:nvPr/>
          </p:nvSpPr>
          <p:spPr bwMode="auto">
            <a:xfrm>
              <a:off x="240" y="1584"/>
              <a:ext cx="5338" cy="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3. </a:t>
              </a:r>
              <a:r>
                <a:rPr lang="zh-CN" altLang="en-US" sz="2800">
                  <a:solidFill>
                    <a:schemeClr val="accent2"/>
                  </a:solidFill>
                </a:rPr>
                <a:t>分析高斯面的各部分上    的大小和方向以及</a:t>
              </a:r>
              <a:r>
                <a:rPr lang="en-US" altLang="zh-CN" sz="2800">
                  <a:solidFill>
                    <a:schemeClr val="accent2"/>
                  </a:solidFill>
                </a:rPr>
                <a:t>cos</a:t>
              </a:r>
              <a:r>
                <a:rPr lang="en-US" altLang="zh-CN" sz="2800" i="1">
                  <a:solidFill>
                    <a:schemeClr val="accent2"/>
                  </a:solidFill>
                  <a:sym typeface="Symbol" pitchFamily="18" charset="2"/>
                </a:rPr>
                <a:t></a:t>
              </a:r>
              <a:r>
                <a:rPr lang="zh-CN" altLang="en-US" sz="2800">
                  <a:solidFill>
                    <a:schemeClr val="accent2"/>
                  </a:solidFill>
                </a:rPr>
                <a:t>的</a:t>
              </a:r>
            </a:p>
            <a:p>
              <a:pPr eaLnBrk="1" hangingPunct="1">
                <a:spcBef>
                  <a:spcPct val="0"/>
                </a:spcBef>
                <a:buFontTx/>
                <a:buNone/>
              </a:pPr>
              <a:r>
                <a:rPr lang="zh-CN" altLang="en-US" sz="2800">
                  <a:solidFill>
                    <a:schemeClr val="accent2"/>
                  </a:solidFill>
                </a:rPr>
                <a:t>    具体情况，将              积出来；</a:t>
              </a:r>
              <a:endParaRPr lang="en-US" altLang="zh-CN" sz="2800">
                <a:solidFill>
                  <a:schemeClr val="accent2"/>
                </a:solidFill>
              </a:endParaRPr>
            </a:p>
          </p:txBody>
        </p:sp>
        <p:graphicFrame>
          <p:nvGraphicFramePr>
            <p:cNvPr id="25615" name="Object 8"/>
            <p:cNvGraphicFramePr>
              <a:graphicFrameLocks noChangeAspect="1"/>
            </p:cNvGraphicFramePr>
            <p:nvPr/>
          </p:nvGraphicFramePr>
          <p:xfrm>
            <a:off x="1909" y="1876"/>
            <a:ext cx="743" cy="394"/>
          </p:xfrm>
          <a:graphic>
            <a:graphicData uri="http://schemas.openxmlformats.org/presentationml/2006/ole">
              <mc:AlternateContent xmlns:mc="http://schemas.openxmlformats.org/markup-compatibility/2006">
                <mc:Choice xmlns:v="urn:schemas-microsoft-com:vml" Requires="v">
                  <p:oleObj spid="_x0000_s36936" name="公式" r:id="rId3" imgW="1114357" imgH="552422" progId="Equation.3">
                    <p:embed/>
                  </p:oleObj>
                </mc:Choice>
                <mc:Fallback>
                  <p:oleObj name="公式" r:id="rId3" imgW="1114357" imgH="552422"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9" y="1876"/>
                          <a:ext cx="743" cy="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25616" name="Object 11"/>
            <p:cNvGraphicFramePr>
              <a:graphicFrameLocks noChangeAspect="1"/>
            </p:cNvGraphicFramePr>
            <p:nvPr/>
          </p:nvGraphicFramePr>
          <p:xfrm>
            <a:off x="2784" y="1642"/>
            <a:ext cx="209" cy="227"/>
          </p:xfrm>
          <a:graphic>
            <a:graphicData uri="http://schemas.openxmlformats.org/presentationml/2006/ole">
              <mc:AlternateContent xmlns:mc="http://schemas.openxmlformats.org/markup-compatibility/2006">
                <mc:Choice xmlns:v="urn:schemas-microsoft-com:vml" Requires="v">
                  <p:oleObj spid="_x0000_s36937" name="Equation" r:id="rId5" imgW="228600" imgH="276346" progId="Equation.3">
                    <p:embed/>
                  </p:oleObj>
                </mc:Choice>
                <mc:Fallback>
                  <p:oleObj name="Equation" r:id="rId5" imgW="228600" imgH="276346"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84" y="1642"/>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grpSp>
        <p:nvGrpSpPr>
          <p:cNvPr id="3" name="Group 18"/>
          <p:cNvGrpSpPr>
            <a:grpSpLocks/>
          </p:cNvGrpSpPr>
          <p:nvPr/>
        </p:nvGrpSpPr>
        <p:grpSpPr bwMode="auto">
          <a:xfrm>
            <a:off x="381000" y="3733800"/>
            <a:ext cx="8610600" cy="946150"/>
            <a:chOff x="240" y="2352"/>
            <a:chExt cx="5424" cy="596"/>
          </a:xfrm>
        </p:grpSpPr>
        <p:graphicFrame>
          <p:nvGraphicFramePr>
            <p:cNvPr id="25610" name="Object 12"/>
            <p:cNvGraphicFramePr>
              <a:graphicFrameLocks noChangeAspect="1"/>
            </p:cNvGraphicFramePr>
            <p:nvPr/>
          </p:nvGraphicFramePr>
          <p:xfrm>
            <a:off x="2544" y="2400"/>
            <a:ext cx="209" cy="227"/>
          </p:xfrm>
          <a:graphic>
            <a:graphicData uri="http://schemas.openxmlformats.org/presentationml/2006/ole">
              <mc:AlternateContent xmlns:mc="http://schemas.openxmlformats.org/markup-compatibility/2006">
                <mc:Choice xmlns:v="urn:schemas-microsoft-com:vml" Requires="v">
                  <p:oleObj spid="_x0000_s36938" name="Equation" r:id="rId7" imgW="228600" imgH="276346" progId="Equation.3">
                    <p:embed/>
                  </p:oleObj>
                </mc:Choice>
                <mc:Fallback>
                  <p:oleObj name="Equation" r:id="rId7" imgW="228600" imgH="276346"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544" y="2400"/>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nvGrpSpPr>
            <p:cNvPr id="25611" name="Group 17"/>
            <p:cNvGrpSpPr>
              <a:grpSpLocks/>
            </p:cNvGrpSpPr>
            <p:nvPr/>
          </p:nvGrpSpPr>
          <p:grpSpPr bwMode="auto">
            <a:xfrm>
              <a:off x="240" y="2352"/>
              <a:ext cx="5424" cy="596"/>
              <a:chOff x="240" y="2352"/>
              <a:chExt cx="5424" cy="596"/>
            </a:xfrm>
          </p:grpSpPr>
          <p:sp>
            <p:nvSpPr>
              <p:cNvPr id="25612" name="Text Box 9"/>
              <p:cNvSpPr txBox="1">
                <a:spLocks noChangeArrowheads="1"/>
              </p:cNvSpPr>
              <p:nvPr/>
            </p:nvSpPr>
            <p:spPr bwMode="auto">
              <a:xfrm>
                <a:off x="240" y="2352"/>
                <a:ext cx="5424" cy="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4. </a:t>
                </a:r>
                <a:r>
                  <a:rPr lang="zh-CN" altLang="en-US" sz="2800">
                    <a:solidFill>
                      <a:schemeClr val="accent2"/>
                    </a:solidFill>
                  </a:rPr>
                  <a:t>利用高斯定理，建立   和生场电荷的联系，并说明</a:t>
                </a:r>
              </a:p>
              <a:p>
                <a:pPr eaLnBrk="1" hangingPunct="1">
                  <a:spcBef>
                    <a:spcPct val="0"/>
                  </a:spcBef>
                  <a:buFontTx/>
                  <a:buNone/>
                </a:pPr>
                <a:r>
                  <a:rPr lang="zh-CN" altLang="en-US" sz="2800">
                    <a:solidFill>
                      <a:schemeClr val="accent2"/>
                    </a:solidFill>
                  </a:rPr>
                  <a:t>        的方向；</a:t>
                </a:r>
                <a:endParaRPr lang="en-US" altLang="zh-CN" sz="2800">
                  <a:solidFill>
                    <a:schemeClr val="accent2"/>
                  </a:solidFill>
                </a:endParaRPr>
              </a:p>
            </p:txBody>
          </p:sp>
          <p:graphicFrame>
            <p:nvGraphicFramePr>
              <p:cNvPr id="25613" name="Object 14"/>
              <p:cNvGraphicFramePr>
                <a:graphicFrameLocks noChangeAspect="1"/>
              </p:cNvGraphicFramePr>
              <p:nvPr/>
            </p:nvGraphicFramePr>
            <p:xfrm>
              <a:off x="528" y="2673"/>
              <a:ext cx="209" cy="227"/>
            </p:xfrm>
            <a:graphic>
              <a:graphicData uri="http://schemas.openxmlformats.org/presentationml/2006/ole">
                <mc:AlternateContent xmlns:mc="http://schemas.openxmlformats.org/markup-compatibility/2006">
                  <mc:Choice xmlns:v="urn:schemas-microsoft-com:vml" Requires="v">
                    <p:oleObj spid="_x0000_s36939" name="Equation" r:id="rId9" imgW="228600" imgH="276346" progId="Equation.3">
                      <p:embed/>
                    </p:oleObj>
                  </mc:Choice>
                  <mc:Fallback>
                    <p:oleObj name="Equation" r:id="rId9" imgW="228600" imgH="276346"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28" y="2673"/>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grpSp>
      <p:graphicFrame>
        <p:nvGraphicFramePr>
          <p:cNvPr id="25609" name="Object 15"/>
          <p:cNvGraphicFramePr>
            <a:graphicFrameLocks noChangeAspect="1"/>
          </p:cNvGraphicFramePr>
          <p:nvPr/>
        </p:nvGraphicFramePr>
        <p:xfrm>
          <a:off x="5529263" y="71438"/>
          <a:ext cx="2962275" cy="1001712"/>
        </p:xfrm>
        <a:graphic>
          <a:graphicData uri="http://schemas.openxmlformats.org/presentationml/2006/ole">
            <mc:AlternateContent xmlns:mc="http://schemas.openxmlformats.org/markup-compatibility/2006">
              <mc:Choice xmlns:v="urn:schemas-microsoft-com:vml" Requires="v">
                <p:oleObj spid="_x0000_s36940" name="公式" r:id="rId11" imgW="2762385" imgH="885766" progId="Equation.3">
                  <p:embed/>
                </p:oleObj>
              </mc:Choice>
              <mc:Fallback>
                <p:oleObj name="公式" r:id="rId11" imgW="2762385" imgH="885766" progId="Equation.3">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529263" y="71438"/>
                        <a:ext cx="2962275" cy="100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4106116997"/>
      </p:ext>
    </p:extLst>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9699"/>
                                        </p:tgtEl>
                                        <p:attrNameLst>
                                          <p:attrName>style.visibility</p:attrName>
                                        </p:attrNameLst>
                                      </p:cBhvr>
                                      <p:to>
                                        <p:strVal val="visible"/>
                                      </p:to>
                                    </p:set>
                                    <p:anim calcmode="lin" valueType="num">
                                      <p:cBhvr additive="base">
                                        <p:cTn id="7" dur="500" fill="hold"/>
                                        <p:tgtEl>
                                          <p:spTgt spid="29699"/>
                                        </p:tgtEl>
                                        <p:attrNameLst>
                                          <p:attrName>ppt_x</p:attrName>
                                        </p:attrNameLst>
                                      </p:cBhvr>
                                      <p:tavLst>
                                        <p:tav tm="0">
                                          <p:val>
                                            <p:strVal val="0-#ppt_w/2"/>
                                          </p:val>
                                        </p:tav>
                                        <p:tav tm="100000">
                                          <p:val>
                                            <p:strVal val="#ppt_x"/>
                                          </p:val>
                                        </p:tav>
                                      </p:tavLst>
                                    </p:anim>
                                    <p:anim calcmode="lin" valueType="num">
                                      <p:cBhvr additive="base">
                                        <p:cTn id="8" dur="500" fill="hold"/>
                                        <p:tgtEl>
                                          <p:spTgt spid="29699"/>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8" presetClass="entr" presetSubtype="3" fill="hold" grpId="0" nodeType="afterEffect">
                                  <p:stCondLst>
                                    <p:cond delay="0"/>
                                  </p:stCondLst>
                                  <p:childTnLst>
                                    <p:set>
                                      <p:cBhvr>
                                        <p:cTn id="11" dur="1" fill="hold">
                                          <p:stCondLst>
                                            <p:cond delay="0"/>
                                          </p:stCondLst>
                                        </p:cTn>
                                        <p:tgtEl>
                                          <p:spTgt spid="29700"/>
                                        </p:tgtEl>
                                        <p:attrNameLst>
                                          <p:attrName>style.visibility</p:attrName>
                                        </p:attrNameLst>
                                      </p:cBhvr>
                                      <p:to>
                                        <p:strVal val="visible"/>
                                      </p:to>
                                    </p:set>
                                    <p:animEffect transition="in" filter="strips(upRight)">
                                      <p:cBhvr>
                                        <p:cTn id="12" dur="500"/>
                                        <p:tgtEl>
                                          <p:spTgt spid="2970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9701"/>
                                        </p:tgtEl>
                                        <p:attrNameLst>
                                          <p:attrName>style.visibility</p:attrName>
                                        </p:attrNameLst>
                                      </p:cBhvr>
                                      <p:to>
                                        <p:strVal val="visible"/>
                                      </p:to>
                                    </p:set>
                                    <p:animEffect transition="in" filter="wipe(left)">
                                      <p:cBhvr>
                                        <p:cTn id="17" dur="500"/>
                                        <p:tgtEl>
                                          <p:spTgt spid="2970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29702"/>
                                        </p:tgtEl>
                                        <p:attrNameLst>
                                          <p:attrName>style.visibility</p:attrName>
                                        </p:attrNameLst>
                                      </p:cBhvr>
                                      <p:to>
                                        <p:strVal val="visible"/>
                                      </p:to>
                                    </p:set>
                                    <p:animEffect transition="in" filter="wipe(left)">
                                      <p:cBhvr>
                                        <p:cTn id="22" dur="500"/>
                                        <p:tgtEl>
                                          <p:spTgt spid="2970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wipe(left)">
                                      <p:cBhvr>
                                        <p:cTn id="27" dur="500"/>
                                        <p:tgtEl>
                                          <p:spTgt spid="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wipe(left)">
                                      <p:cBhvr>
                                        <p:cTn id="32" dur="500"/>
                                        <p:tgtEl>
                                          <p:spTgt spid="3"/>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29706"/>
                                        </p:tgtEl>
                                        <p:attrNameLst>
                                          <p:attrName>style.visibility</p:attrName>
                                        </p:attrNameLst>
                                      </p:cBhvr>
                                      <p:to>
                                        <p:strVal val="visible"/>
                                      </p:to>
                                    </p:set>
                                    <p:animEffect transition="in" filter="wipe(left)">
                                      <p:cBhvr>
                                        <p:cTn id="37" dur="500"/>
                                        <p:tgtEl>
                                          <p:spTgt spid="297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99" grpId="0" autoUpdateAnimBg="0"/>
      <p:bldP spid="29700" grpId="0" animBg="1"/>
      <p:bldP spid="29701" grpId="0" autoUpdateAnimBg="0"/>
      <p:bldP spid="29702" grpId="0" autoUpdateAnimBg="0"/>
      <p:bldP spid="29706" grpId="0"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67744" y="77723"/>
            <a:ext cx="4608512" cy="830997"/>
          </a:xfrm>
          <a:prstGeom prst="rect">
            <a:avLst/>
          </a:prstGeom>
          <a:noFill/>
        </p:spPr>
        <p:txBody>
          <a:bodyPr wrap="square" rtlCol="0">
            <a:spAutoFit/>
          </a:bodyPr>
          <a:lstStyle/>
          <a:p>
            <a:pPr algn="ctr"/>
            <a:r>
              <a:rPr lang="zh-CN" altLang="en-US" sz="4800" dirty="0"/>
              <a:t>课堂小测试</a:t>
            </a:r>
          </a:p>
        </p:txBody>
      </p:sp>
      <p:sp>
        <p:nvSpPr>
          <p:cNvPr id="3" name="TextBox 2"/>
          <p:cNvSpPr txBox="1"/>
          <p:nvPr/>
        </p:nvSpPr>
        <p:spPr>
          <a:xfrm>
            <a:off x="539552" y="1117188"/>
            <a:ext cx="5472608" cy="4832092"/>
          </a:xfrm>
          <a:prstGeom prst="rect">
            <a:avLst/>
          </a:prstGeom>
          <a:noFill/>
        </p:spPr>
        <p:txBody>
          <a:bodyPr wrap="square" rtlCol="0">
            <a:spAutoFit/>
          </a:bodyPr>
          <a:lstStyle/>
          <a:p>
            <a:pPr marL="514350" indent="-514350">
              <a:buAutoNum type="arabicPeriod"/>
            </a:pPr>
            <a:r>
              <a:rPr lang="zh-CN" altLang="en-US" dirty="0">
                <a:solidFill>
                  <a:srgbClr val="FF0000"/>
                </a:solidFill>
              </a:rPr>
              <a:t>电场的基本性质有哪些，它的大小和方向是怎么确定的？</a:t>
            </a:r>
            <a:endParaRPr lang="en-US" altLang="zh-CN" dirty="0">
              <a:solidFill>
                <a:srgbClr val="FF0000"/>
              </a:solidFill>
            </a:endParaRPr>
          </a:p>
          <a:p>
            <a:pPr marL="514350" indent="-514350">
              <a:buAutoNum type="arabicPeriod"/>
            </a:pPr>
            <a:endParaRPr lang="en-US" altLang="zh-CN" dirty="0">
              <a:solidFill>
                <a:srgbClr val="FF0000"/>
              </a:solidFill>
            </a:endParaRPr>
          </a:p>
          <a:p>
            <a:pPr marL="514350" indent="-514350">
              <a:buAutoNum type="arabicPeriod"/>
            </a:pPr>
            <a:r>
              <a:rPr lang="zh-CN" altLang="en-US" dirty="0">
                <a:solidFill>
                  <a:srgbClr val="FF0000"/>
                </a:solidFill>
              </a:rPr>
              <a:t>一均匀带电直线长为</a:t>
            </a:r>
            <a:r>
              <a:rPr lang="en-US" altLang="zh-CN" dirty="0">
                <a:solidFill>
                  <a:srgbClr val="FF0000"/>
                </a:solidFill>
              </a:rPr>
              <a:t>d</a:t>
            </a:r>
            <a:r>
              <a:rPr lang="zh-CN" altLang="en-US" dirty="0">
                <a:solidFill>
                  <a:srgbClr val="FF0000"/>
                </a:solidFill>
              </a:rPr>
              <a:t>，电荷线密度为</a:t>
            </a:r>
            <a:r>
              <a:rPr lang="en-US" altLang="zh-CN" dirty="0">
                <a:solidFill>
                  <a:srgbClr val="FF0000"/>
                </a:solidFill>
              </a:rPr>
              <a:t>+     </a:t>
            </a:r>
            <a:r>
              <a:rPr lang="zh-CN" altLang="en-US" dirty="0">
                <a:solidFill>
                  <a:srgbClr val="FF0000"/>
                </a:solidFill>
              </a:rPr>
              <a:t>，以导线中点</a:t>
            </a:r>
            <a:r>
              <a:rPr lang="en-US" altLang="zh-CN" dirty="0">
                <a:solidFill>
                  <a:srgbClr val="FF0000"/>
                </a:solidFill>
              </a:rPr>
              <a:t>O</a:t>
            </a:r>
            <a:r>
              <a:rPr lang="zh-CN" altLang="en-US" dirty="0">
                <a:solidFill>
                  <a:srgbClr val="FF0000"/>
                </a:solidFill>
              </a:rPr>
              <a:t>为球心，</a:t>
            </a:r>
            <a:r>
              <a:rPr lang="en-US" altLang="zh-CN" dirty="0">
                <a:solidFill>
                  <a:srgbClr val="FF0000"/>
                </a:solidFill>
              </a:rPr>
              <a:t>R</a:t>
            </a:r>
            <a:r>
              <a:rPr lang="zh-CN" altLang="en-US" dirty="0">
                <a:solidFill>
                  <a:srgbClr val="FF0000"/>
                </a:solidFill>
              </a:rPr>
              <a:t>为半径（</a:t>
            </a:r>
            <a:r>
              <a:rPr lang="en-US" altLang="zh-CN" dirty="0">
                <a:solidFill>
                  <a:srgbClr val="FF0000"/>
                </a:solidFill>
              </a:rPr>
              <a:t>R &gt; d</a:t>
            </a:r>
            <a:r>
              <a:rPr lang="zh-CN" altLang="en-US" dirty="0">
                <a:solidFill>
                  <a:srgbClr val="FF0000"/>
                </a:solidFill>
              </a:rPr>
              <a:t>）作一球面，如图所示，则通过该球面的电场强度的通量为多少？带电直线的延长线与球面交点</a:t>
            </a:r>
            <a:r>
              <a:rPr lang="en-US" altLang="zh-CN" dirty="0">
                <a:solidFill>
                  <a:srgbClr val="FF0000"/>
                </a:solidFill>
              </a:rPr>
              <a:t>P</a:t>
            </a:r>
            <a:r>
              <a:rPr lang="zh-CN" altLang="en-US" dirty="0">
                <a:solidFill>
                  <a:srgbClr val="FF0000"/>
                </a:solidFill>
              </a:rPr>
              <a:t>处的电场强度的大小为？方向为？</a:t>
            </a:r>
          </a:p>
        </p:txBody>
      </p:sp>
      <p:graphicFrame>
        <p:nvGraphicFramePr>
          <p:cNvPr id="4" name="对象 3"/>
          <p:cNvGraphicFramePr>
            <a:graphicFrameLocks noChangeAspect="1"/>
          </p:cNvGraphicFramePr>
          <p:nvPr>
            <p:extLst>
              <p:ext uri="{D42A27DB-BD31-4B8C-83A1-F6EECF244321}">
                <p14:modId xmlns:p14="http://schemas.microsoft.com/office/powerpoint/2010/main" val="1011625792"/>
              </p:ext>
            </p:extLst>
          </p:nvPr>
        </p:nvGraphicFramePr>
        <p:xfrm>
          <a:off x="2771800" y="2857561"/>
          <a:ext cx="392410" cy="499431"/>
        </p:xfrm>
        <a:graphic>
          <a:graphicData uri="http://schemas.openxmlformats.org/presentationml/2006/ole">
            <mc:AlternateContent xmlns:mc="http://schemas.openxmlformats.org/markup-compatibility/2006">
              <mc:Choice xmlns:v="urn:schemas-microsoft-com:vml" Requires="v">
                <p:oleObj spid="_x0000_s37904" name="Equation" r:id="rId3" imgW="139680" imgH="177480" progId="Equation.DSMT4">
                  <p:embed/>
                </p:oleObj>
              </mc:Choice>
              <mc:Fallback>
                <p:oleObj name="Equation" r:id="rId3" imgW="139680" imgH="177480" progId="Equation.DSMT4">
                  <p:embed/>
                  <p:pic>
                    <p:nvPicPr>
                      <p:cNvPr id="0" name=""/>
                      <p:cNvPicPr/>
                      <p:nvPr/>
                    </p:nvPicPr>
                    <p:blipFill>
                      <a:blip r:embed="rId4"/>
                      <a:stretch>
                        <a:fillRect/>
                      </a:stretch>
                    </p:blipFill>
                    <p:spPr>
                      <a:xfrm>
                        <a:off x="2771800" y="2857561"/>
                        <a:ext cx="392410" cy="499431"/>
                      </a:xfrm>
                      <a:prstGeom prst="rect">
                        <a:avLst/>
                      </a:prstGeom>
                    </p:spPr>
                  </p:pic>
                </p:oleObj>
              </mc:Fallback>
            </mc:AlternateContent>
          </a:graphicData>
        </a:graphic>
      </p:graphicFrame>
      <p:grpSp>
        <p:nvGrpSpPr>
          <p:cNvPr id="20" name="组合 19"/>
          <p:cNvGrpSpPr/>
          <p:nvPr/>
        </p:nvGrpSpPr>
        <p:grpSpPr>
          <a:xfrm>
            <a:off x="6350336" y="2780928"/>
            <a:ext cx="2232048" cy="1819364"/>
            <a:chOff x="899592" y="4922004"/>
            <a:chExt cx="2232048" cy="1819364"/>
          </a:xfrm>
        </p:grpSpPr>
        <p:sp>
          <p:nvSpPr>
            <p:cNvPr id="5" name="椭圆 4"/>
            <p:cNvSpPr>
              <a:spLocks noChangeAspect="1"/>
            </p:cNvSpPr>
            <p:nvPr/>
          </p:nvSpPr>
          <p:spPr bwMode="auto">
            <a:xfrm>
              <a:off x="1331640" y="4941168"/>
              <a:ext cx="1800000" cy="1800200"/>
            </a:xfrm>
            <a:prstGeom prst="ellipse">
              <a:avLst/>
            </a:prstGeom>
            <a:no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1" lang="zh-CN" altLang="en-US" sz="2800" b="1" i="0" u="none" strike="noStrike" cap="none" normalizeH="0" baseline="0">
                <a:ln>
                  <a:noFill/>
                </a:ln>
                <a:solidFill>
                  <a:schemeClr val="tx1"/>
                </a:solidFill>
                <a:effectLst/>
                <a:latin typeface="Times New Roman" pitchFamily="18" charset="0"/>
                <a:ea typeface="宋体" pitchFamily="2" charset="-122"/>
              </a:endParaRPr>
            </a:p>
          </p:txBody>
        </p:sp>
        <p:sp>
          <p:nvSpPr>
            <p:cNvPr id="6" name="矩形 5"/>
            <p:cNvSpPr/>
            <p:nvPr/>
          </p:nvSpPr>
          <p:spPr bwMode="auto">
            <a:xfrm>
              <a:off x="1805986" y="5805264"/>
              <a:ext cx="893806" cy="7200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1" lang="zh-CN" altLang="en-US" sz="2800" b="1" i="0" u="none" strike="noStrike" cap="none" normalizeH="0" baseline="0">
                <a:ln>
                  <a:noFill/>
                </a:ln>
                <a:solidFill>
                  <a:schemeClr val="tx1"/>
                </a:solidFill>
                <a:effectLst/>
                <a:latin typeface="Times New Roman" pitchFamily="18" charset="0"/>
                <a:ea typeface="宋体" pitchFamily="2" charset="-122"/>
              </a:endParaRPr>
            </a:p>
          </p:txBody>
        </p:sp>
        <p:sp>
          <p:nvSpPr>
            <p:cNvPr id="7" name="矩形 6"/>
            <p:cNvSpPr/>
            <p:nvPr/>
          </p:nvSpPr>
          <p:spPr>
            <a:xfrm>
              <a:off x="2164196" y="5373216"/>
              <a:ext cx="444352" cy="523220"/>
            </a:xfrm>
            <a:prstGeom prst="rect">
              <a:avLst/>
            </a:prstGeom>
          </p:spPr>
          <p:txBody>
            <a:bodyPr wrap="none">
              <a:spAutoFit/>
            </a:bodyPr>
            <a:lstStyle/>
            <a:p>
              <a:r>
                <a:rPr lang="en-US" altLang="zh-CN" i="1" dirty="0">
                  <a:solidFill>
                    <a:srgbClr val="FF0000"/>
                  </a:solidFill>
                </a:rPr>
                <a:t>O</a:t>
              </a:r>
              <a:endParaRPr lang="zh-CN" altLang="en-US" i="1" dirty="0"/>
            </a:p>
          </p:txBody>
        </p:sp>
        <p:cxnSp>
          <p:nvCxnSpPr>
            <p:cNvPr id="9" name="直接连接符 8"/>
            <p:cNvCxnSpPr>
              <a:stCxn id="6" idx="0"/>
            </p:cNvCxnSpPr>
            <p:nvPr/>
          </p:nvCxnSpPr>
          <p:spPr bwMode="auto">
            <a:xfrm flipH="1" flipV="1">
              <a:off x="1907704" y="5013176"/>
              <a:ext cx="345185" cy="792088"/>
            </a:xfrm>
            <a:prstGeom prst="line">
              <a:avLst/>
            </a:prstGeom>
            <a:solidFill>
              <a:schemeClr val="accent1"/>
            </a:solidFill>
            <a:ln w="19050" cap="flat" cmpd="sng" algn="ctr">
              <a:solidFill>
                <a:schemeClr val="tx1"/>
              </a:solidFill>
              <a:prstDash val="solid"/>
              <a:round/>
              <a:headEnd type="none" w="med" len="med"/>
              <a:tailEnd type="none" w="med" len="med"/>
            </a:ln>
            <a:effectLst/>
          </p:spPr>
        </p:cxnSp>
        <p:sp>
          <p:nvSpPr>
            <p:cNvPr id="12" name="矩形 11"/>
            <p:cNvSpPr/>
            <p:nvPr/>
          </p:nvSpPr>
          <p:spPr>
            <a:xfrm>
              <a:off x="2039416" y="4922004"/>
              <a:ext cx="444352" cy="523220"/>
            </a:xfrm>
            <a:prstGeom prst="rect">
              <a:avLst/>
            </a:prstGeom>
          </p:spPr>
          <p:txBody>
            <a:bodyPr wrap="none">
              <a:spAutoFit/>
            </a:bodyPr>
            <a:lstStyle/>
            <a:p>
              <a:r>
                <a:rPr lang="en-US" altLang="zh-CN" dirty="0">
                  <a:solidFill>
                    <a:srgbClr val="FF0000"/>
                  </a:solidFill>
                </a:rPr>
                <a:t>R</a:t>
              </a:r>
              <a:endParaRPr lang="zh-CN" altLang="en-US" dirty="0"/>
            </a:p>
          </p:txBody>
        </p:sp>
        <p:sp>
          <p:nvSpPr>
            <p:cNvPr id="13" name="椭圆 12"/>
            <p:cNvSpPr/>
            <p:nvPr/>
          </p:nvSpPr>
          <p:spPr bwMode="auto">
            <a:xfrm>
              <a:off x="2172420" y="5758832"/>
              <a:ext cx="144016" cy="144016"/>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1" lang="zh-CN" altLang="en-US" sz="2800" b="1" i="0" u="none" strike="noStrike" cap="none" normalizeH="0" baseline="0">
                <a:ln>
                  <a:noFill/>
                </a:ln>
                <a:solidFill>
                  <a:schemeClr val="tx1"/>
                </a:solidFill>
                <a:effectLst/>
                <a:latin typeface="Times New Roman" pitchFamily="18" charset="0"/>
                <a:ea typeface="宋体" pitchFamily="2" charset="-122"/>
              </a:endParaRPr>
            </a:p>
          </p:txBody>
        </p:sp>
        <p:cxnSp>
          <p:nvCxnSpPr>
            <p:cNvPr id="15" name="直接连接符 14"/>
            <p:cNvCxnSpPr/>
            <p:nvPr/>
          </p:nvCxnSpPr>
          <p:spPr bwMode="auto">
            <a:xfrm flipH="1">
              <a:off x="1439752" y="5841268"/>
              <a:ext cx="323936" cy="0"/>
            </a:xfrm>
            <a:prstGeom prst="line">
              <a:avLst/>
            </a:prstGeom>
            <a:solidFill>
              <a:schemeClr val="accent1"/>
            </a:solidFill>
            <a:ln w="28575" cap="flat" cmpd="sng" algn="ctr">
              <a:solidFill>
                <a:schemeClr val="tx1"/>
              </a:solidFill>
              <a:prstDash val="dash"/>
              <a:round/>
              <a:headEnd type="none" w="med" len="med"/>
              <a:tailEnd type="none" w="med" len="med"/>
            </a:ln>
            <a:effectLst/>
          </p:spPr>
        </p:cxnSp>
        <p:sp>
          <p:nvSpPr>
            <p:cNvPr id="16" name="矩形 15"/>
            <p:cNvSpPr/>
            <p:nvPr/>
          </p:nvSpPr>
          <p:spPr>
            <a:xfrm>
              <a:off x="899592" y="5570076"/>
              <a:ext cx="404278" cy="523220"/>
            </a:xfrm>
            <a:prstGeom prst="rect">
              <a:avLst/>
            </a:prstGeom>
          </p:spPr>
          <p:txBody>
            <a:bodyPr wrap="none">
              <a:spAutoFit/>
            </a:bodyPr>
            <a:lstStyle/>
            <a:p>
              <a:r>
                <a:rPr lang="en-US" altLang="zh-CN" dirty="0">
                  <a:solidFill>
                    <a:srgbClr val="FF0000"/>
                  </a:solidFill>
                </a:rPr>
                <a:t>P</a:t>
              </a:r>
              <a:endParaRPr lang="zh-CN" altLang="en-US" dirty="0"/>
            </a:p>
          </p:txBody>
        </p:sp>
        <p:sp>
          <p:nvSpPr>
            <p:cNvPr id="17" name="椭圆 16"/>
            <p:cNvSpPr/>
            <p:nvPr/>
          </p:nvSpPr>
          <p:spPr bwMode="auto">
            <a:xfrm>
              <a:off x="1259632" y="5754112"/>
              <a:ext cx="144016" cy="144016"/>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1" lang="zh-CN" altLang="en-US" sz="2800" b="1" i="0" u="none" strike="noStrike" cap="none" normalizeH="0" baseline="0">
                <a:ln>
                  <a:noFill/>
                </a:ln>
                <a:solidFill>
                  <a:schemeClr val="tx1"/>
                </a:solidFill>
                <a:effectLst/>
                <a:latin typeface="Times New Roman" pitchFamily="18" charset="0"/>
                <a:ea typeface="宋体" pitchFamily="2" charset="-122"/>
              </a:endParaRPr>
            </a:p>
          </p:txBody>
        </p:sp>
      </p:grpSp>
    </p:spTree>
    <p:extLst>
      <p:ext uri="{BB962C8B-B14F-4D97-AF65-F5344CB8AC3E}">
        <p14:creationId xmlns:p14="http://schemas.microsoft.com/office/powerpoint/2010/main" val="3654345634"/>
      </p:ext>
    </p:extLst>
  </p:cSld>
  <p:clrMapOvr>
    <a:masterClrMapping/>
  </p:clrMapOvr>
  <p:transition>
    <p:zoom dir="in"/>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ext Box 2"/>
          <p:cNvSpPr txBox="1">
            <a:spLocks noChangeArrowheads="1"/>
          </p:cNvSpPr>
          <p:nvPr/>
        </p:nvSpPr>
        <p:spPr bwMode="auto">
          <a:xfrm>
            <a:off x="152400" y="1066800"/>
            <a:ext cx="914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解：</a:t>
            </a:r>
          </a:p>
        </p:txBody>
      </p:sp>
      <p:sp>
        <p:nvSpPr>
          <p:cNvPr id="32776" name="Text Box 8"/>
          <p:cNvSpPr txBox="1">
            <a:spLocks noChangeArrowheads="1"/>
          </p:cNvSpPr>
          <p:nvPr/>
        </p:nvSpPr>
        <p:spPr bwMode="auto">
          <a:xfrm>
            <a:off x="76200" y="76200"/>
            <a:ext cx="8931275"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例</a:t>
            </a:r>
            <a:r>
              <a:rPr lang="en-US" altLang="zh-CN" sz="2800">
                <a:solidFill>
                  <a:schemeClr val="accent2"/>
                </a:solidFill>
              </a:rPr>
              <a:t>2</a:t>
            </a:r>
            <a:r>
              <a:rPr lang="zh-CN" altLang="en-US" sz="2800">
                <a:solidFill>
                  <a:schemeClr val="accent2"/>
                </a:solidFill>
              </a:rPr>
              <a:t>：求均匀带电球体的电场分布。设球体半径为</a:t>
            </a:r>
            <a:r>
              <a:rPr lang="en-US" altLang="zh-CN" sz="2800" i="1">
                <a:solidFill>
                  <a:schemeClr val="accent2"/>
                </a:solidFill>
              </a:rPr>
              <a:t>R</a:t>
            </a:r>
            <a:r>
              <a:rPr lang="zh-CN" altLang="en-US" sz="2800" i="1">
                <a:solidFill>
                  <a:schemeClr val="accent2"/>
                </a:solidFill>
              </a:rPr>
              <a:t>，</a:t>
            </a:r>
            <a:r>
              <a:rPr lang="zh-CN" altLang="en-US" sz="2800">
                <a:solidFill>
                  <a:schemeClr val="accent2"/>
                </a:solidFill>
              </a:rPr>
              <a:t>球体上所带总电量为</a:t>
            </a:r>
            <a:r>
              <a:rPr lang="en-US" altLang="zh-CN" sz="2800" i="1">
                <a:solidFill>
                  <a:schemeClr val="accent2"/>
                </a:solidFill>
              </a:rPr>
              <a:t>Q</a:t>
            </a:r>
            <a:r>
              <a:rPr lang="en-US" altLang="zh-CN" sz="2800">
                <a:solidFill>
                  <a:schemeClr val="accent2"/>
                </a:solidFill>
              </a:rPr>
              <a:t>(</a:t>
            </a:r>
            <a:r>
              <a:rPr lang="en-US" altLang="zh-CN" sz="2800" i="1">
                <a:solidFill>
                  <a:schemeClr val="accent2"/>
                </a:solidFill>
              </a:rPr>
              <a:t>Q</a:t>
            </a:r>
            <a:r>
              <a:rPr lang="en-US" altLang="zh-CN" sz="2800">
                <a:solidFill>
                  <a:schemeClr val="accent2"/>
                </a:solidFill>
              </a:rPr>
              <a:t>&gt;0)</a:t>
            </a:r>
            <a:r>
              <a:rPr lang="zh-CN" altLang="en-US" sz="2800">
                <a:solidFill>
                  <a:schemeClr val="accent2"/>
                </a:solidFill>
              </a:rPr>
              <a:t>。</a:t>
            </a:r>
            <a:endParaRPr lang="en-US" altLang="zh-CN" sz="2800">
              <a:solidFill>
                <a:schemeClr val="accent2"/>
              </a:solidFill>
            </a:endParaRPr>
          </a:p>
        </p:txBody>
      </p:sp>
      <p:sp>
        <p:nvSpPr>
          <p:cNvPr id="32777" name="Rectangle 9"/>
          <p:cNvSpPr>
            <a:spLocks noChangeArrowheads="1"/>
          </p:cNvSpPr>
          <p:nvPr/>
        </p:nvSpPr>
        <p:spPr bwMode="auto">
          <a:xfrm>
            <a:off x="0" y="9906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778" name="Text Box 10"/>
          <p:cNvSpPr txBox="1">
            <a:spLocks noChangeArrowheads="1"/>
          </p:cNvSpPr>
          <p:nvPr/>
        </p:nvSpPr>
        <p:spPr bwMode="auto">
          <a:xfrm>
            <a:off x="685800" y="1066800"/>
            <a:ext cx="84582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本例的电荷分布也具有球对称性，高斯面的选取与电通量的计算均与上例相同，因此球外场强大小也为</a:t>
            </a:r>
            <a:r>
              <a:rPr lang="en-US" altLang="zh-CN" sz="2800">
                <a:solidFill>
                  <a:schemeClr val="accent2"/>
                </a:solidFill>
              </a:rPr>
              <a:t>: </a:t>
            </a:r>
          </a:p>
        </p:txBody>
      </p:sp>
      <p:graphicFrame>
        <p:nvGraphicFramePr>
          <p:cNvPr id="32779" name="Object 11"/>
          <p:cNvGraphicFramePr>
            <a:graphicFrameLocks noChangeAspect="1"/>
          </p:cNvGraphicFramePr>
          <p:nvPr/>
        </p:nvGraphicFramePr>
        <p:xfrm>
          <a:off x="1335088" y="1822450"/>
          <a:ext cx="3603625" cy="1001713"/>
        </p:xfrm>
        <a:graphic>
          <a:graphicData uri="http://schemas.openxmlformats.org/presentationml/2006/ole">
            <mc:AlternateContent xmlns:mc="http://schemas.openxmlformats.org/markup-compatibility/2006">
              <mc:Choice xmlns:v="urn:schemas-microsoft-com:vml" Requires="v">
                <p:oleObj spid="_x0000_s27869" name="公式" r:id="rId3" imgW="3390900" imgH="885766" progId="Equation.3">
                  <p:embed/>
                </p:oleObj>
              </mc:Choice>
              <mc:Fallback>
                <p:oleObj name="公式" r:id="rId3" imgW="3390900" imgH="885766" progId="Equation.3">
                  <p:embed/>
                  <p:pic>
                    <p:nvPicPr>
                      <p:cNvPr id="0" name="Object 1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5088" y="1822450"/>
                        <a:ext cx="3603625" cy="100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32780" name="Text Box 12"/>
          <p:cNvSpPr txBox="1">
            <a:spLocks noChangeArrowheads="1"/>
          </p:cNvSpPr>
          <p:nvPr/>
        </p:nvSpPr>
        <p:spPr bwMode="auto">
          <a:xfrm>
            <a:off x="5316538" y="1981200"/>
            <a:ext cx="2684462"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方向沿径矢向外</a:t>
            </a:r>
          </a:p>
        </p:txBody>
      </p:sp>
      <p:sp>
        <p:nvSpPr>
          <p:cNvPr id="32781" name="Text Box 13"/>
          <p:cNvSpPr txBox="1">
            <a:spLocks noChangeArrowheads="1"/>
          </p:cNvSpPr>
          <p:nvPr/>
        </p:nvSpPr>
        <p:spPr bwMode="auto">
          <a:xfrm>
            <a:off x="965200" y="2757488"/>
            <a:ext cx="74168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rgbClr val="CC3300"/>
                </a:solidFill>
                <a:latin typeface="宋体" pitchFamily="2" charset="-122"/>
              </a:rPr>
              <a:t>与整个球体的电量都集中在球心时的场强相同</a:t>
            </a:r>
            <a:r>
              <a:rPr lang="zh-CN" altLang="en-US" sz="2800">
                <a:solidFill>
                  <a:srgbClr val="CC3300"/>
                </a:solidFill>
              </a:rPr>
              <a:t> </a:t>
            </a:r>
            <a:endParaRPr lang="en-US" altLang="zh-CN" sz="2800">
              <a:solidFill>
                <a:srgbClr val="CC3300"/>
              </a:solidFill>
            </a:endParaRPr>
          </a:p>
        </p:txBody>
      </p:sp>
      <p:sp>
        <p:nvSpPr>
          <p:cNvPr id="32786" name="Line 18"/>
          <p:cNvSpPr>
            <a:spLocks noChangeShapeType="1"/>
          </p:cNvSpPr>
          <p:nvPr/>
        </p:nvSpPr>
        <p:spPr bwMode="auto">
          <a:xfrm>
            <a:off x="7219950" y="4195763"/>
            <a:ext cx="78105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2787" name="Oval 19"/>
          <p:cNvSpPr>
            <a:spLocks noChangeArrowheads="1"/>
          </p:cNvSpPr>
          <p:nvPr/>
        </p:nvSpPr>
        <p:spPr bwMode="auto">
          <a:xfrm>
            <a:off x="6400800" y="3429000"/>
            <a:ext cx="1619250" cy="1531938"/>
          </a:xfrm>
          <a:prstGeom prst="ellipse">
            <a:avLst/>
          </a:pr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788" name="Oval 20"/>
          <p:cNvSpPr>
            <a:spLocks noChangeArrowheads="1"/>
          </p:cNvSpPr>
          <p:nvPr/>
        </p:nvSpPr>
        <p:spPr bwMode="auto">
          <a:xfrm>
            <a:off x="6972300" y="3967163"/>
            <a:ext cx="476250" cy="455612"/>
          </a:xfrm>
          <a:prstGeom prst="ellipse">
            <a:avLst/>
          </a:prstGeom>
          <a:noFill/>
          <a:ln w="28575">
            <a:solidFill>
              <a:schemeClr val="accent2"/>
            </a:solidFill>
            <a:prstDash val="dash"/>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789" name="Text Box 21"/>
          <p:cNvSpPr txBox="1">
            <a:spLocks noChangeArrowheads="1"/>
          </p:cNvSpPr>
          <p:nvPr/>
        </p:nvSpPr>
        <p:spPr bwMode="auto">
          <a:xfrm>
            <a:off x="8039100" y="4103688"/>
            <a:ext cx="1905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P</a:t>
            </a:r>
          </a:p>
        </p:txBody>
      </p:sp>
      <p:sp>
        <p:nvSpPr>
          <p:cNvPr id="32790" name="Text Box 22"/>
          <p:cNvSpPr txBox="1">
            <a:spLocks noChangeArrowheads="1"/>
          </p:cNvSpPr>
          <p:nvPr/>
        </p:nvSpPr>
        <p:spPr bwMode="auto">
          <a:xfrm>
            <a:off x="7753350" y="3859213"/>
            <a:ext cx="171450" cy="255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r</a:t>
            </a:r>
          </a:p>
        </p:txBody>
      </p:sp>
      <p:grpSp>
        <p:nvGrpSpPr>
          <p:cNvPr id="2" name="Group 44"/>
          <p:cNvGrpSpPr>
            <a:grpSpLocks/>
          </p:cNvGrpSpPr>
          <p:nvPr/>
        </p:nvGrpSpPr>
        <p:grpSpPr bwMode="auto">
          <a:xfrm>
            <a:off x="6743700" y="3735388"/>
            <a:ext cx="933450" cy="920750"/>
            <a:chOff x="4248" y="2353"/>
            <a:chExt cx="588" cy="580"/>
          </a:xfrm>
        </p:grpSpPr>
        <p:sp>
          <p:nvSpPr>
            <p:cNvPr id="27684" name="Oval 16"/>
            <p:cNvSpPr>
              <a:spLocks noChangeArrowheads="1"/>
            </p:cNvSpPr>
            <p:nvPr/>
          </p:nvSpPr>
          <p:spPr bwMode="auto">
            <a:xfrm>
              <a:off x="4248" y="2353"/>
              <a:ext cx="588" cy="580"/>
            </a:xfrm>
            <a:prstGeom prst="ellipse">
              <a:avLst/>
            </a:pr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7685" name="Line 17"/>
            <p:cNvSpPr>
              <a:spLocks noChangeShapeType="1"/>
            </p:cNvSpPr>
            <p:nvPr/>
          </p:nvSpPr>
          <p:spPr bwMode="auto">
            <a:xfrm flipH="1" flipV="1">
              <a:off x="4368" y="2413"/>
              <a:ext cx="192" cy="23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86" name="Text Box 23"/>
            <p:cNvSpPr txBox="1">
              <a:spLocks noChangeArrowheads="1"/>
            </p:cNvSpPr>
            <p:nvPr/>
          </p:nvSpPr>
          <p:spPr bwMode="auto">
            <a:xfrm>
              <a:off x="4464" y="2378"/>
              <a:ext cx="108" cy="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R</a:t>
              </a:r>
            </a:p>
          </p:txBody>
        </p:sp>
      </p:grpSp>
      <p:sp>
        <p:nvSpPr>
          <p:cNvPr id="32792" name="Text Box 24"/>
          <p:cNvSpPr txBox="1">
            <a:spLocks noChangeArrowheads="1"/>
          </p:cNvSpPr>
          <p:nvPr/>
        </p:nvSpPr>
        <p:spPr bwMode="auto">
          <a:xfrm>
            <a:off x="7848600" y="3429000"/>
            <a:ext cx="171450" cy="255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S</a:t>
            </a:r>
          </a:p>
        </p:txBody>
      </p:sp>
      <p:grpSp>
        <p:nvGrpSpPr>
          <p:cNvPr id="3" name="Group 47"/>
          <p:cNvGrpSpPr>
            <a:grpSpLocks/>
          </p:cNvGrpSpPr>
          <p:nvPr/>
        </p:nvGrpSpPr>
        <p:grpSpPr bwMode="auto">
          <a:xfrm>
            <a:off x="6858000" y="4176713"/>
            <a:ext cx="2286000" cy="2317750"/>
            <a:chOff x="4320" y="2631"/>
            <a:chExt cx="1440" cy="1460"/>
          </a:xfrm>
        </p:grpSpPr>
        <p:sp>
          <p:nvSpPr>
            <p:cNvPr id="27675" name="Text Box 31"/>
            <p:cNvSpPr txBox="1">
              <a:spLocks noChangeArrowheads="1"/>
            </p:cNvSpPr>
            <p:nvPr/>
          </p:nvSpPr>
          <p:spPr bwMode="auto">
            <a:xfrm>
              <a:off x="4320" y="3229"/>
              <a:ext cx="108" cy="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E</a:t>
              </a:r>
            </a:p>
          </p:txBody>
        </p:sp>
        <p:grpSp>
          <p:nvGrpSpPr>
            <p:cNvPr id="27676" name="Group 46"/>
            <p:cNvGrpSpPr>
              <a:grpSpLocks/>
            </p:cNvGrpSpPr>
            <p:nvPr/>
          </p:nvGrpSpPr>
          <p:grpSpPr bwMode="auto">
            <a:xfrm>
              <a:off x="4536" y="2631"/>
              <a:ext cx="1224" cy="1460"/>
              <a:chOff x="4536" y="2631"/>
              <a:chExt cx="1224" cy="1460"/>
            </a:xfrm>
          </p:grpSpPr>
          <p:sp>
            <p:nvSpPr>
              <p:cNvPr id="27677" name="Line 25"/>
              <p:cNvSpPr>
                <a:spLocks noChangeShapeType="1"/>
              </p:cNvSpPr>
              <p:nvPr/>
            </p:nvSpPr>
            <p:spPr bwMode="auto">
              <a:xfrm flipV="1">
                <a:off x="4536" y="3240"/>
                <a:ext cx="0" cy="793"/>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7678" name="Line 26"/>
              <p:cNvSpPr>
                <a:spLocks noChangeShapeType="1"/>
              </p:cNvSpPr>
              <p:nvPr/>
            </p:nvSpPr>
            <p:spPr bwMode="auto">
              <a:xfrm flipV="1">
                <a:off x="4536" y="2631"/>
                <a:ext cx="0" cy="632"/>
              </a:xfrm>
              <a:prstGeom prst="line">
                <a:avLst/>
              </a:prstGeom>
              <a:noFill/>
              <a:ln w="2857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79" name="Line 27"/>
              <p:cNvSpPr>
                <a:spLocks noChangeShapeType="1"/>
              </p:cNvSpPr>
              <p:nvPr/>
            </p:nvSpPr>
            <p:spPr bwMode="auto">
              <a:xfrm>
                <a:off x="4536" y="4022"/>
                <a:ext cx="1068" cy="0"/>
              </a:xfrm>
              <a:prstGeom prst="line">
                <a:avLst/>
              </a:prstGeom>
              <a:noFill/>
              <a:ln w="28575">
                <a:solidFill>
                  <a:schemeClr val="accent2"/>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7680" name="Line 28"/>
              <p:cNvSpPr>
                <a:spLocks noChangeShapeType="1"/>
              </p:cNvSpPr>
              <p:nvPr/>
            </p:nvSpPr>
            <p:spPr bwMode="auto">
              <a:xfrm>
                <a:off x="4836" y="2631"/>
                <a:ext cx="0" cy="1391"/>
              </a:xfrm>
              <a:prstGeom prst="line">
                <a:avLst/>
              </a:prstGeom>
              <a:noFill/>
              <a:ln w="28575">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81" name="Line 29"/>
              <p:cNvSpPr>
                <a:spLocks noChangeShapeType="1"/>
              </p:cNvSpPr>
              <p:nvPr/>
            </p:nvSpPr>
            <p:spPr bwMode="auto">
              <a:xfrm flipV="1">
                <a:off x="4536" y="3597"/>
                <a:ext cx="312" cy="425"/>
              </a:xfrm>
              <a:prstGeom prst="line">
                <a:avLst/>
              </a:prstGeom>
              <a:noFill/>
              <a:ln w="28575">
                <a:solidFill>
                  <a:srgbClr val="CC33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682" name="Freeform 30"/>
              <p:cNvSpPr>
                <a:spLocks/>
              </p:cNvSpPr>
              <p:nvPr/>
            </p:nvSpPr>
            <p:spPr bwMode="auto">
              <a:xfrm>
                <a:off x="4836" y="3608"/>
                <a:ext cx="755" cy="322"/>
              </a:xfrm>
              <a:custGeom>
                <a:avLst/>
                <a:gdLst>
                  <a:gd name="T0" fmla="*/ 0 w 1259"/>
                  <a:gd name="T1" fmla="*/ 0 h 560"/>
                  <a:gd name="T2" fmla="*/ 1 w 1259"/>
                  <a:gd name="T3" fmla="*/ 1 h 560"/>
                  <a:gd name="T4" fmla="*/ 1 w 1259"/>
                  <a:gd name="T5" fmla="*/ 1 h 560"/>
                  <a:gd name="T6" fmla="*/ 1 w 1259"/>
                  <a:gd name="T7" fmla="*/ 1 h 560"/>
                  <a:gd name="T8" fmla="*/ 0 60000 65536"/>
                  <a:gd name="T9" fmla="*/ 0 60000 65536"/>
                  <a:gd name="T10" fmla="*/ 0 60000 65536"/>
                  <a:gd name="T11" fmla="*/ 0 60000 65536"/>
                  <a:gd name="T12" fmla="*/ 0 w 1259"/>
                  <a:gd name="T13" fmla="*/ 0 h 560"/>
                  <a:gd name="T14" fmla="*/ 1259 w 1259"/>
                  <a:gd name="T15" fmla="*/ 560 h 560"/>
                </a:gdLst>
                <a:ahLst/>
                <a:cxnLst>
                  <a:cxn ang="T8">
                    <a:pos x="T0" y="T1"/>
                  </a:cxn>
                  <a:cxn ang="T9">
                    <a:pos x="T2" y="T3"/>
                  </a:cxn>
                  <a:cxn ang="T10">
                    <a:pos x="T4" y="T5"/>
                  </a:cxn>
                  <a:cxn ang="T11">
                    <a:pos x="T6" y="T7"/>
                  </a:cxn>
                </a:cxnLst>
                <a:rect l="T12" t="T13" r="T14" b="T15"/>
                <a:pathLst>
                  <a:path w="1259" h="560">
                    <a:moveTo>
                      <a:pt x="0" y="0"/>
                    </a:moveTo>
                    <a:cubicBezTo>
                      <a:pt x="67" y="56"/>
                      <a:pt x="257" y="249"/>
                      <a:pt x="404" y="335"/>
                    </a:cubicBezTo>
                    <a:cubicBezTo>
                      <a:pt x="551" y="421"/>
                      <a:pt x="742" y="478"/>
                      <a:pt x="884" y="515"/>
                    </a:cubicBezTo>
                    <a:cubicBezTo>
                      <a:pt x="1026" y="552"/>
                      <a:pt x="1181" y="551"/>
                      <a:pt x="1259" y="560"/>
                    </a:cubicBezTo>
                  </a:path>
                </a:pathLst>
              </a:cu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7683" name="Text Box 32"/>
              <p:cNvSpPr txBox="1">
                <a:spLocks noChangeArrowheads="1"/>
              </p:cNvSpPr>
              <p:nvPr/>
            </p:nvSpPr>
            <p:spPr bwMode="auto">
              <a:xfrm>
                <a:off x="5652" y="3930"/>
                <a:ext cx="108" cy="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r</a:t>
                </a:r>
              </a:p>
            </p:txBody>
          </p:sp>
        </p:grpSp>
      </p:grpSp>
      <p:sp>
        <p:nvSpPr>
          <p:cNvPr id="32802" name="Text Box 34"/>
          <p:cNvSpPr txBox="1">
            <a:spLocks noChangeArrowheads="1"/>
          </p:cNvSpPr>
          <p:nvPr/>
        </p:nvSpPr>
        <p:spPr bwMode="auto">
          <a:xfrm>
            <a:off x="76200" y="3276600"/>
            <a:ext cx="62896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当</a:t>
            </a:r>
            <a:r>
              <a:rPr lang="en-US" altLang="zh-CN" sz="2800" i="1">
                <a:solidFill>
                  <a:schemeClr val="accent2"/>
                </a:solidFill>
              </a:rPr>
              <a:t>r&lt;R</a:t>
            </a:r>
            <a:r>
              <a:rPr lang="zh-CN" altLang="en-US" sz="2800">
                <a:solidFill>
                  <a:schemeClr val="accent2"/>
                </a:solidFill>
                <a:latin typeface="宋体" pitchFamily="2" charset="-122"/>
              </a:rPr>
              <a:t>时，高斯面为</a:t>
            </a:r>
            <a:r>
              <a:rPr lang="en-US" altLang="zh-CN" sz="2800" i="1">
                <a:solidFill>
                  <a:schemeClr val="accent2"/>
                </a:solidFill>
              </a:rPr>
              <a:t>S’</a:t>
            </a:r>
            <a:r>
              <a:rPr lang="zh-CN" altLang="en-US" sz="2800">
                <a:solidFill>
                  <a:schemeClr val="accent2"/>
                </a:solidFill>
                <a:latin typeface="宋体" pitchFamily="2" charset="-122"/>
              </a:rPr>
              <a:t>，应用高斯定理</a:t>
            </a:r>
            <a:r>
              <a:rPr lang="en-US" altLang="zh-CN" sz="2800">
                <a:solidFill>
                  <a:schemeClr val="accent2"/>
                </a:solidFill>
              </a:rPr>
              <a:t>: </a:t>
            </a:r>
          </a:p>
        </p:txBody>
      </p:sp>
      <p:graphicFrame>
        <p:nvGraphicFramePr>
          <p:cNvPr id="32803" name="Object 35"/>
          <p:cNvGraphicFramePr>
            <a:graphicFrameLocks noChangeAspect="1"/>
          </p:cNvGraphicFramePr>
          <p:nvPr/>
        </p:nvGraphicFramePr>
        <p:xfrm>
          <a:off x="120650" y="3803650"/>
          <a:ext cx="2960688" cy="1001713"/>
        </p:xfrm>
        <a:graphic>
          <a:graphicData uri="http://schemas.openxmlformats.org/presentationml/2006/ole">
            <mc:AlternateContent xmlns:mc="http://schemas.openxmlformats.org/markup-compatibility/2006">
              <mc:Choice xmlns:v="urn:schemas-microsoft-com:vml" Requires="v">
                <p:oleObj spid="_x0000_s27870" name="公式" r:id="rId5" imgW="2762385" imgH="885766" progId="Equation.3">
                  <p:embed/>
                </p:oleObj>
              </mc:Choice>
              <mc:Fallback>
                <p:oleObj name="公式" r:id="rId5" imgW="2762385" imgH="885766" progId="Equation.3">
                  <p:embed/>
                  <p:pic>
                    <p:nvPicPr>
                      <p:cNvPr id="0" name="Object 3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0650" y="3803650"/>
                        <a:ext cx="2960688" cy="1001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32805" name="Object 37"/>
          <p:cNvGraphicFramePr>
            <a:graphicFrameLocks noChangeAspect="1"/>
          </p:cNvGraphicFramePr>
          <p:nvPr/>
        </p:nvGraphicFramePr>
        <p:xfrm>
          <a:off x="660400" y="4724400"/>
          <a:ext cx="2070100" cy="889000"/>
        </p:xfrm>
        <a:graphic>
          <a:graphicData uri="http://schemas.openxmlformats.org/presentationml/2006/ole">
            <mc:AlternateContent xmlns:mc="http://schemas.openxmlformats.org/markup-compatibility/2006">
              <mc:Choice xmlns:v="urn:schemas-microsoft-com:vml" Requires="v">
                <p:oleObj spid="_x0000_s27871" name="公式" r:id="rId7" imgW="1962285" imgH="780954" progId="Equation.3">
                  <p:embed/>
                </p:oleObj>
              </mc:Choice>
              <mc:Fallback>
                <p:oleObj name="公式" r:id="rId7" imgW="1962285" imgH="780954" progId="Equation.3">
                  <p:embed/>
                  <p:pic>
                    <p:nvPicPr>
                      <p:cNvPr id="0" name="Object 3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0400" y="4724400"/>
                        <a:ext cx="2070100" cy="88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2806" name="Object 38"/>
          <p:cNvGraphicFramePr>
            <a:graphicFrameLocks noChangeAspect="1"/>
          </p:cNvGraphicFramePr>
          <p:nvPr/>
        </p:nvGraphicFramePr>
        <p:xfrm>
          <a:off x="2733675" y="4724400"/>
          <a:ext cx="2235200" cy="1358900"/>
        </p:xfrm>
        <a:graphic>
          <a:graphicData uri="http://schemas.openxmlformats.org/presentationml/2006/ole">
            <mc:AlternateContent xmlns:mc="http://schemas.openxmlformats.org/markup-compatibility/2006">
              <mc:Choice xmlns:v="urn:schemas-microsoft-com:vml" Requires="v">
                <p:oleObj spid="_x0000_s27872" name="公式" r:id="rId9" imgW="2133600" imgH="1257199" progId="Equation.3">
                  <p:embed/>
                </p:oleObj>
              </mc:Choice>
              <mc:Fallback>
                <p:oleObj name="公式" r:id="rId9" imgW="2133600" imgH="1257199" progId="Equation.3">
                  <p:embed/>
                  <p:pic>
                    <p:nvPicPr>
                      <p:cNvPr id="0" name="Object 38"/>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733675" y="4724400"/>
                        <a:ext cx="2235200" cy="13589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2807" name="Object 39"/>
          <p:cNvGraphicFramePr>
            <a:graphicFrameLocks noChangeAspect="1"/>
          </p:cNvGraphicFramePr>
          <p:nvPr/>
        </p:nvGraphicFramePr>
        <p:xfrm>
          <a:off x="4953000" y="4711700"/>
          <a:ext cx="965200" cy="927100"/>
        </p:xfrm>
        <a:graphic>
          <a:graphicData uri="http://schemas.openxmlformats.org/presentationml/2006/ole">
            <mc:AlternateContent xmlns:mc="http://schemas.openxmlformats.org/markup-compatibility/2006">
              <mc:Choice xmlns:v="urn:schemas-microsoft-com:vml" Requires="v">
                <p:oleObj spid="_x0000_s27873" name="Equation" r:id="rId11" imgW="857385" imgH="819043" progId="Equation.3">
                  <p:embed/>
                </p:oleObj>
              </mc:Choice>
              <mc:Fallback>
                <p:oleObj name="Equation" r:id="rId11" imgW="857385" imgH="819043" progId="Equation.3">
                  <p:embed/>
                  <p:pic>
                    <p:nvPicPr>
                      <p:cNvPr id="0" name="Object 39"/>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953000" y="4711700"/>
                        <a:ext cx="965200" cy="927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2808" name="Object 40"/>
          <p:cNvGraphicFramePr>
            <a:graphicFrameLocks noChangeAspect="1"/>
          </p:cNvGraphicFramePr>
          <p:nvPr/>
        </p:nvGraphicFramePr>
        <p:xfrm>
          <a:off x="3313113" y="3810000"/>
          <a:ext cx="3040062" cy="996950"/>
        </p:xfrm>
        <a:graphic>
          <a:graphicData uri="http://schemas.openxmlformats.org/presentationml/2006/ole">
            <mc:AlternateContent xmlns:mc="http://schemas.openxmlformats.org/markup-compatibility/2006">
              <mc:Choice xmlns:v="urn:schemas-microsoft-com:vml" Requires="v">
                <p:oleObj spid="_x0000_s27874" name="公式" r:id="rId13" imgW="2838585" imgH="885766" progId="Equation.3">
                  <p:embed/>
                </p:oleObj>
              </mc:Choice>
              <mc:Fallback>
                <p:oleObj name="公式" r:id="rId13" imgW="2838585" imgH="885766" progId="Equation.3">
                  <p:embed/>
                  <p:pic>
                    <p:nvPicPr>
                      <p:cNvPr id="0" name="Object 40"/>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313113" y="3810000"/>
                        <a:ext cx="3040062" cy="99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32809" name="Object 41"/>
          <p:cNvGraphicFramePr>
            <a:graphicFrameLocks noChangeAspect="1"/>
          </p:cNvGraphicFramePr>
          <p:nvPr/>
        </p:nvGraphicFramePr>
        <p:xfrm>
          <a:off x="285750" y="5873750"/>
          <a:ext cx="3594100" cy="990600"/>
        </p:xfrm>
        <a:graphic>
          <a:graphicData uri="http://schemas.openxmlformats.org/presentationml/2006/ole">
            <mc:AlternateContent xmlns:mc="http://schemas.openxmlformats.org/markup-compatibility/2006">
              <mc:Choice xmlns:v="urn:schemas-microsoft-com:vml" Requires="v">
                <p:oleObj spid="_x0000_s27875" name="公式" r:id="rId15" imgW="3486285" imgH="885766" progId="Equation.3">
                  <p:embed/>
                </p:oleObj>
              </mc:Choice>
              <mc:Fallback>
                <p:oleObj name="公式" r:id="rId15" imgW="3486285" imgH="885766" progId="Equation.3">
                  <p:embed/>
                  <p:pic>
                    <p:nvPicPr>
                      <p:cNvPr id="0" name="Object 41"/>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85750" y="5873750"/>
                        <a:ext cx="3594100" cy="990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2810" name="Text Box 42"/>
          <p:cNvSpPr txBox="1">
            <a:spLocks noChangeArrowheads="1"/>
          </p:cNvSpPr>
          <p:nvPr/>
        </p:nvSpPr>
        <p:spPr bwMode="auto">
          <a:xfrm>
            <a:off x="4114800" y="6019800"/>
            <a:ext cx="2684463"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方向沿径矢向外</a:t>
            </a:r>
          </a:p>
        </p:txBody>
      </p:sp>
      <p:sp>
        <p:nvSpPr>
          <p:cNvPr id="32811" name="Text Box 43"/>
          <p:cNvSpPr txBox="1">
            <a:spLocks noChangeArrowheads="1"/>
          </p:cNvSpPr>
          <p:nvPr/>
        </p:nvSpPr>
        <p:spPr bwMode="auto">
          <a:xfrm>
            <a:off x="6858000" y="4343400"/>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lIns="0" tIns="0" rIns="0" bIns="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0"/>
              </a:spcBef>
              <a:buFontTx/>
              <a:buNone/>
            </a:pPr>
            <a:r>
              <a:rPr kumimoji="0" lang="en-US" altLang="zh-CN" sz="2400" i="1">
                <a:solidFill>
                  <a:schemeClr val="accent2"/>
                </a:solidFill>
              </a:rPr>
              <a:t>S’</a:t>
            </a:r>
          </a:p>
        </p:txBody>
      </p:sp>
      <p:sp>
        <p:nvSpPr>
          <p:cNvPr id="32813" name="Text Box 45"/>
          <p:cNvSpPr txBox="1">
            <a:spLocks noChangeArrowheads="1"/>
          </p:cNvSpPr>
          <p:nvPr/>
        </p:nvSpPr>
        <p:spPr bwMode="auto">
          <a:xfrm>
            <a:off x="7848600" y="3581400"/>
            <a:ext cx="336550" cy="823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4800">
                <a:solidFill>
                  <a:srgbClr val="CC3300"/>
                </a:solidFill>
              </a:rPr>
              <a:t>.</a:t>
            </a: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2776"/>
                                        </p:tgtEl>
                                        <p:attrNameLst>
                                          <p:attrName>style.visibility</p:attrName>
                                        </p:attrNameLst>
                                      </p:cBhvr>
                                      <p:to>
                                        <p:strVal val="visible"/>
                                      </p:to>
                                    </p:set>
                                    <p:anim calcmode="lin" valueType="num">
                                      <p:cBhvr additive="base">
                                        <p:cTn id="7" dur="500" fill="hold"/>
                                        <p:tgtEl>
                                          <p:spTgt spid="32776"/>
                                        </p:tgtEl>
                                        <p:attrNameLst>
                                          <p:attrName>ppt_x</p:attrName>
                                        </p:attrNameLst>
                                      </p:cBhvr>
                                      <p:tavLst>
                                        <p:tav tm="0">
                                          <p:val>
                                            <p:strVal val="1+#ppt_w/2"/>
                                          </p:val>
                                        </p:tav>
                                        <p:tav tm="100000">
                                          <p:val>
                                            <p:strVal val="#ppt_x"/>
                                          </p:val>
                                        </p:tav>
                                      </p:tavLst>
                                    </p:anim>
                                    <p:anim calcmode="lin" valueType="num">
                                      <p:cBhvr additive="base">
                                        <p:cTn id="8" dur="500" fill="hold"/>
                                        <p:tgtEl>
                                          <p:spTgt spid="32776"/>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8" presetClass="entr" presetSubtype="3" fill="hold" grpId="0" nodeType="afterEffect">
                                  <p:stCondLst>
                                    <p:cond delay="0"/>
                                  </p:stCondLst>
                                  <p:childTnLst>
                                    <p:set>
                                      <p:cBhvr>
                                        <p:cTn id="11" dur="1" fill="hold">
                                          <p:stCondLst>
                                            <p:cond delay="0"/>
                                          </p:stCondLst>
                                        </p:cTn>
                                        <p:tgtEl>
                                          <p:spTgt spid="32777"/>
                                        </p:tgtEl>
                                        <p:attrNameLst>
                                          <p:attrName>style.visibility</p:attrName>
                                        </p:attrNameLst>
                                      </p:cBhvr>
                                      <p:to>
                                        <p:strVal val="visible"/>
                                      </p:to>
                                    </p:set>
                                    <p:animEffect transition="in" filter="strips(upRight)">
                                      <p:cBhvr>
                                        <p:cTn id="12" dur="500"/>
                                        <p:tgtEl>
                                          <p:spTgt spid="32777"/>
                                        </p:tgtEl>
                                      </p:cBhvr>
                                    </p:animEffect>
                                  </p:childTnLst>
                                </p:cTn>
                              </p:par>
                            </p:childTnLst>
                          </p:cTn>
                        </p:par>
                        <p:par>
                          <p:cTn id="13" fill="hold" nodeType="afterGroup">
                            <p:stCondLst>
                              <p:cond delay="1000"/>
                            </p:stCondLst>
                            <p:childTnLst>
                              <p:par>
                                <p:cTn id="14" presetID="2" presetClass="entr" presetSubtype="2"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1+#ppt_w/2"/>
                                          </p:val>
                                        </p:tav>
                                        <p:tav tm="100000">
                                          <p:val>
                                            <p:strVal val="#ppt_x"/>
                                          </p:val>
                                        </p:tav>
                                      </p:tavLst>
                                    </p:anim>
                                    <p:anim calcmode="lin" valueType="num">
                                      <p:cBhvr additive="base">
                                        <p:cTn id="17"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2770"/>
                                        </p:tgtEl>
                                        <p:attrNameLst>
                                          <p:attrName>style.visibility</p:attrName>
                                        </p:attrNameLst>
                                      </p:cBhvr>
                                      <p:to>
                                        <p:strVal val="visible"/>
                                      </p:to>
                                    </p:set>
                                    <p:animEffect transition="in" filter="wipe(left)">
                                      <p:cBhvr>
                                        <p:cTn id="22" dur="500"/>
                                        <p:tgtEl>
                                          <p:spTgt spid="32770"/>
                                        </p:tgtEl>
                                      </p:cBhvr>
                                    </p:animEffect>
                                  </p:childTnLst>
                                </p:cTn>
                              </p:par>
                            </p:childTnLst>
                          </p:cTn>
                        </p:par>
                        <p:par>
                          <p:cTn id="23" fill="hold" nodeType="afterGroup">
                            <p:stCondLst>
                              <p:cond delay="500"/>
                            </p:stCondLst>
                            <p:childTnLst>
                              <p:par>
                                <p:cTn id="24" presetID="22" presetClass="entr" presetSubtype="8" fill="hold" grpId="0" nodeType="afterEffect">
                                  <p:stCondLst>
                                    <p:cond delay="0"/>
                                  </p:stCondLst>
                                  <p:childTnLst>
                                    <p:set>
                                      <p:cBhvr>
                                        <p:cTn id="25" dur="1" fill="hold">
                                          <p:stCondLst>
                                            <p:cond delay="0"/>
                                          </p:stCondLst>
                                        </p:cTn>
                                        <p:tgtEl>
                                          <p:spTgt spid="32778"/>
                                        </p:tgtEl>
                                        <p:attrNameLst>
                                          <p:attrName>style.visibility</p:attrName>
                                        </p:attrNameLst>
                                      </p:cBhvr>
                                      <p:to>
                                        <p:strVal val="visible"/>
                                      </p:to>
                                    </p:set>
                                    <p:animEffect transition="in" filter="wipe(left)">
                                      <p:cBhvr>
                                        <p:cTn id="26" dur="500"/>
                                        <p:tgtEl>
                                          <p:spTgt spid="32778"/>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22" presetClass="entr" presetSubtype="1" fill="hold" grpId="0" nodeType="clickEffect">
                                  <p:stCondLst>
                                    <p:cond delay="0"/>
                                  </p:stCondLst>
                                  <p:childTnLst>
                                    <p:set>
                                      <p:cBhvr>
                                        <p:cTn id="30" dur="1" fill="hold">
                                          <p:stCondLst>
                                            <p:cond delay="0"/>
                                          </p:stCondLst>
                                        </p:cTn>
                                        <p:tgtEl>
                                          <p:spTgt spid="32813"/>
                                        </p:tgtEl>
                                        <p:attrNameLst>
                                          <p:attrName>style.visibility</p:attrName>
                                        </p:attrNameLst>
                                      </p:cBhvr>
                                      <p:to>
                                        <p:strVal val="visible"/>
                                      </p:to>
                                    </p:set>
                                    <p:animEffect transition="in" filter="wipe(up)">
                                      <p:cBhvr>
                                        <p:cTn id="31" dur="500"/>
                                        <p:tgtEl>
                                          <p:spTgt spid="32813"/>
                                        </p:tgtEl>
                                      </p:cBhvr>
                                    </p:animEffect>
                                  </p:childTnLst>
                                </p:cTn>
                              </p:par>
                            </p:childTnLst>
                          </p:cTn>
                        </p:par>
                        <p:par>
                          <p:cTn id="32" fill="hold" nodeType="afterGroup">
                            <p:stCondLst>
                              <p:cond delay="500"/>
                            </p:stCondLst>
                            <p:childTnLst>
                              <p:par>
                                <p:cTn id="33" presetID="22" presetClass="entr" presetSubtype="8" fill="hold" grpId="0" nodeType="afterEffect">
                                  <p:stCondLst>
                                    <p:cond delay="0"/>
                                  </p:stCondLst>
                                  <p:childTnLst>
                                    <p:set>
                                      <p:cBhvr>
                                        <p:cTn id="34" dur="1" fill="hold">
                                          <p:stCondLst>
                                            <p:cond delay="0"/>
                                          </p:stCondLst>
                                        </p:cTn>
                                        <p:tgtEl>
                                          <p:spTgt spid="32789"/>
                                        </p:tgtEl>
                                        <p:attrNameLst>
                                          <p:attrName>style.visibility</p:attrName>
                                        </p:attrNameLst>
                                      </p:cBhvr>
                                      <p:to>
                                        <p:strVal val="visible"/>
                                      </p:to>
                                    </p:set>
                                    <p:animEffect transition="in" filter="wipe(left)">
                                      <p:cBhvr>
                                        <p:cTn id="35" dur="500"/>
                                        <p:tgtEl>
                                          <p:spTgt spid="32789"/>
                                        </p:tgtEl>
                                      </p:cBhvr>
                                    </p:animEffect>
                                  </p:childTnLst>
                                </p:cTn>
                              </p:par>
                            </p:childTnLst>
                          </p:cTn>
                        </p:par>
                        <p:par>
                          <p:cTn id="36" fill="hold" nodeType="afterGroup">
                            <p:stCondLst>
                              <p:cond delay="1000"/>
                            </p:stCondLst>
                            <p:childTnLst>
                              <p:par>
                                <p:cTn id="37" presetID="22" presetClass="entr" presetSubtype="2" fill="hold" grpId="0" nodeType="afterEffect">
                                  <p:stCondLst>
                                    <p:cond delay="0"/>
                                  </p:stCondLst>
                                  <p:childTnLst>
                                    <p:set>
                                      <p:cBhvr>
                                        <p:cTn id="38" dur="1" fill="hold">
                                          <p:stCondLst>
                                            <p:cond delay="0"/>
                                          </p:stCondLst>
                                        </p:cTn>
                                        <p:tgtEl>
                                          <p:spTgt spid="32786"/>
                                        </p:tgtEl>
                                        <p:attrNameLst>
                                          <p:attrName>style.visibility</p:attrName>
                                        </p:attrNameLst>
                                      </p:cBhvr>
                                      <p:to>
                                        <p:strVal val="visible"/>
                                      </p:to>
                                    </p:set>
                                    <p:animEffect transition="in" filter="wipe(right)">
                                      <p:cBhvr>
                                        <p:cTn id="39" dur="500"/>
                                        <p:tgtEl>
                                          <p:spTgt spid="32786"/>
                                        </p:tgtEl>
                                      </p:cBhvr>
                                    </p:animEffect>
                                  </p:childTnLst>
                                </p:cTn>
                              </p:par>
                            </p:childTnLst>
                          </p:cTn>
                        </p:par>
                        <p:par>
                          <p:cTn id="40" fill="hold" nodeType="afterGroup">
                            <p:stCondLst>
                              <p:cond delay="1500"/>
                            </p:stCondLst>
                            <p:childTnLst>
                              <p:par>
                                <p:cTn id="41" presetID="22" presetClass="entr" presetSubtype="8" fill="hold" grpId="0" nodeType="afterEffect">
                                  <p:stCondLst>
                                    <p:cond delay="0"/>
                                  </p:stCondLst>
                                  <p:childTnLst>
                                    <p:set>
                                      <p:cBhvr>
                                        <p:cTn id="42" dur="1" fill="hold">
                                          <p:stCondLst>
                                            <p:cond delay="0"/>
                                          </p:stCondLst>
                                        </p:cTn>
                                        <p:tgtEl>
                                          <p:spTgt spid="32790"/>
                                        </p:tgtEl>
                                        <p:attrNameLst>
                                          <p:attrName>style.visibility</p:attrName>
                                        </p:attrNameLst>
                                      </p:cBhvr>
                                      <p:to>
                                        <p:strVal val="visible"/>
                                      </p:to>
                                    </p:set>
                                    <p:animEffect transition="in" filter="wipe(left)">
                                      <p:cBhvr>
                                        <p:cTn id="43" dur="500"/>
                                        <p:tgtEl>
                                          <p:spTgt spid="32790"/>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23" presetClass="entr" presetSubtype="16" fill="hold" grpId="0" nodeType="clickEffect">
                                  <p:stCondLst>
                                    <p:cond delay="0"/>
                                  </p:stCondLst>
                                  <p:childTnLst>
                                    <p:set>
                                      <p:cBhvr>
                                        <p:cTn id="47" dur="1" fill="hold">
                                          <p:stCondLst>
                                            <p:cond delay="0"/>
                                          </p:stCondLst>
                                        </p:cTn>
                                        <p:tgtEl>
                                          <p:spTgt spid="32787"/>
                                        </p:tgtEl>
                                        <p:attrNameLst>
                                          <p:attrName>style.visibility</p:attrName>
                                        </p:attrNameLst>
                                      </p:cBhvr>
                                      <p:to>
                                        <p:strVal val="visible"/>
                                      </p:to>
                                    </p:set>
                                    <p:anim calcmode="lin" valueType="num">
                                      <p:cBhvr>
                                        <p:cTn id="48" dur="500" fill="hold"/>
                                        <p:tgtEl>
                                          <p:spTgt spid="32787"/>
                                        </p:tgtEl>
                                        <p:attrNameLst>
                                          <p:attrName>ppt_w</p:attrName>
                                        </p:attrNameLst>
                                      </p:cBhvr>
                                      <p:tavLst>
                                        <p:tav tm="0">
                                          <p:val>
                                            <p:fltVal val="0"/>
                                          </p:val>
                                        </p:tav>
                                        <p:tav tm="100000">
                                          <p:val>
                                            <p:strVal val="#ppt_w"/>
                                          </p:val>
                                        </p:tav>
                                      </p:tavLst>
                                    </p:anim>
                                    <p:anim calcmode="lin" valueType="num">
                                      <p:cBhvr>
                                        <p:cTn id="49" dur="500" fill="hold"/>
                                        <p:tgtEl>
                                          <p:spTgt spid="32787"/>
                                        </p:tgtEl>
                                        <p:attrNameLst>
                                          <p:attrName>ppt_h</p:attrName>
                                        </p:attrNameLst>
                                      </p:cBhvr>
                                      <p:tavLst>
                                        <p:tav tm="0">
                                          <p:val>
                                            <p:fltVal val="0"/>
                                          </p:val>
                                        </p:tav>
                                        <p:tav tm="100000">
                                          <p:val>
                                            <p:strVal val="#ppt_h"/>
                                          </p:val>
                                        </p:tav>
                                      </p:tavLst>
                                    </p:anim>
                                  </p:childTnLst>
                                </p:cTn>
                              </p:par>
                            </p:childTnLst>
                          </p:cTn>
                        </p:par>
                        <p:par>
                          <p:cTn id="50" fill="hold" nodeType="afterGroup">
                            <p:stCondLst>
                              <p:cond delay="500"/>
                            </p:stCondLst>
                            <p:childTnLst>
                              <p:par>
                                <p:cTn id="51" presetID="22" presetClass="entr" presetSubtype="8" fill="hold" grpId="0" nodeType="afterEffect">
                                  <p:stCondLst>
                                    <p:cond delay="0"/>
                                  </p:stCondLst>
                                  <p:childTnLst>
                                    <p:set>
                                      <p:cBhvr>
                                        <p:cTn id="52" dur="1" fill="hold">
                                          <p:stCondLst>
                                            <p:cond delay="0"/>
                                          </p:stCondLst>
                                        </p:cTn>
                                        <p:tgtEl>
                                          <p:spTgt spid="32792"/>
                                        </p:tgtEl>
                                        <p:attrNameLst>
                                          <p:attrName>style.visibility</p:attrName>
                                        </p:attrNameLst>
                                      </p:cBhvr>
                                      <p:to>
                                        <p:strVal val="visible"/>
                                      </p:to>
                                    </p:set>
                                    <p:animEffect transition="in" filter="wipe(left)">
                                      <p:cBhvr>
                                        <p:cTn id="53" dur="500"/>
                                        <p:tgtEl>
                                          <p:spTgt spid="32792"/>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22" presetClass="entr" presetSubtype="8" fill="hold" nodeType="clickEffect">
                                  <p:stCondLst>
                                    <p:cond delay="0"/>
                                  </p:stCondLst>
                                  <p:childTnLst>
                                    <p:set>
                                      <p:cBhvr>
                                        <p:cTn id="57" dur="1" fill="hold">
                                          <p:stCondLst>
                                            <p:cond delay="0"/>
                                          </p:stCondLst>
                                        </p:cTn>
                                        <p:tgtEl>
                                          <p:spTgt spid="32779"/>
                                        </p:tgtEl>
                                        <p:attrNameLst>
                                          <p:attrName>style.visibility</p:attrName>
                                        </p:attrNameLst>
                                      </p:cBhvr>
                                      <p:to>
                                        <p:strVal val="visible"/>
                                      </p:to>
                                    </p:set>
                                    <p:animEffect transition="in" filter="wipe(left)">
                                      <p:cBhvr>
                                        <p:cTn id="58" dur="500"/>
                                        <p:tgtEl>
                                          <p:spTgt spid="32779"/>
                                        </p:tgtEl>
                                      </p:cBhvr>
                                    </p:animEffect>
                                  </p:childTnLst>
                                </p:cTn>
                              </p:par>
                            </p:childTnLst>
                          </p:cTn>
                        </p:par>
                      </p:childTnLst>
                    </p:cTn>
                  </p:par>
                  <p:par>
                    <p:cTn id="59" fill="hold" nodeType="clickPar">
                      <p:stCondLst>
                        <p:cond delay="indefinite"/>
                      </p:stCondLst>
                      <p:childTnLst>
                        <p:par>
                          <p:cTn id="60" fill="hold" nodeType="withGroup">
                            <p:stCondLst>
                              <p:cond delay="0"/>
                            </p:stCondLst>
                            <p:childTnLst>
                              <p:par>
                                <p:cTn id="61" presetID="22" presetClass="entr" presetSubtype="8" fill="hold" grpId="0" nodeType="clickEffect">
                                  <p:stCondLst>
                                    <p:cond delay="0"/>
                                  </p:stCondLst>
                                  <p:childTnLst>
                                    <p:set>
                                      <p:cBhvr>
                                        <p:cTn id="62" dur="1" fill="hold">
                                          <p:stCondLst>
                                            <p:cond delay="0"/>
                                          </p:stCondLst>
                                        </p:cTn>
                                        <p:tgtEl>
                                          <p:spTgt spid="32780"/>
                                        </p:tgtEl>
                                        <p:attrNameLst>
                                          <p:attrName>style.visibility</p:attrName>
                                        </p:attrNameLst>
                                      </p:cBhvr>
                                      <p:to>
                                        <p:strVal val="visible"/>
                                      </p:to>
                                    </p:set>
                                    <p:animEffect transition="in" filter="wipe(left)">
                                      <p:cBhvr>
                                        <p:cTn id="63" dur="500"/>
                                        <p:tgtEl>
                                          <p:spTgt spid="32780"/>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23" presetClass="entr" presetSubtype="16" fill="hold" grpId="0" nodeType="clickEffect">
                                  <p:stCondLst>
                                    <p:cond delay="0"/>
                                  </p:stCondLst>
                                  <p:childTnLst>
                                    <p:set>
                                      <p:cBhvr>
                                        <p:cTn id="67" dur="1" fill="hold">
                                          <p:stCondLst>
                                            <p:cond delay="0"/>
                                          </p:stCondLst>
                                        </p:cTn>
                                        <p:tgtEl>
                                          <p:spTgt spid="32781"/>
                                        </p:tgtEl>
                                        <p:attrNameLst>
                                          <p:attrName>style.visibility</p:attrName>
                                        </p:attrNameLst>
                                      </p:cBhvr>
                                      <p:to>
                                        <p:strVal val="visible"/>
                                      </p:to>
                                    </p:set>
                                    <p:anim calcmode="lin" valueType="num">
                                      <p:cBhvr>
                                        <p:cTn id="68" dur="500" fill="hold"/>
                                        <p:tgtEl>
                                          <p:spTgt spid="32781"/>
                                        </p:tgtEl>
                                        <p:attrNameLst>
                                          <p:attrName>ppt_w</p:attrName>
                                        </p:attrNameLst>
                                      </p:cBhvr>
                                      <p:tavLst>
                                        <p:tav tm="0">
                                          <p:val>
                                            <p:fltVal val="0"/>
                                          </p:val>
                                        </p:tav>
                                        <p:tav tm="100000">
                                          <p:val>
                                            <p:strVal val="#ppt_w"/>
                                          </p:val>
                                        </p:tav>
                                      </p:tavLst>
                                    </p:anim>
                                    <p:anim calcmode="lin" valueType="num">
                                      <p:cBhvr>
                                        <p:cTn id="69" dur="500" fill="hold"/>
                                        <p:tgtEl>
                                          <p:spTgt spid="32781"/>
                                        </p:tgtEl>
                                        <p:attrNameLst>
                                          <p:attrName>ppt_h</p:attrName>
                                        </p:attrNameLst>
                                      </p:cBhvr>
                                      <p:tavLst>
                                        <p:tav tm="0">
                                          <p:val>
                                            <p:fltVal val="0"/>
                                          </p:val>
                                        </p:tav>
                                        <p:tav tm="100000">
                                          <p:val>
                                            <p:strVal val="#ppt_h"/>
                                          </p:val>
                                        </p:tav>
                                      </p:tavLst>
                                    </p:anim>
                                  </p:childTnLst>
                                </p:cTn>
                              </p:par>
                            </p:childTnLst>
                          </p:cTn>
                        </p:par>
                      </p:childTnLst>
                    </p:cTn>
                  </p:par>
                  <p:par>
                    <p:cTn id="70" fill="hold" nodeType="clickPar">
                      <p:stCondLst>
                        <p:cond delay="indefinite"/>
                      </p:stCondLst>
                      <p:childTnLst>
                        <p:par>
                          <p:cTn id="71" fill="hold" nodeType="withGroup">
                            <p:stCondLst>
                              <p:cond delay="0"/>
                            </p:stCondLst>
                            <p:childTnLst>
                              <p:par>
                                <p:cTn id="72" presetID="22" presetClass="entr" presetSubtype="8" fill="hold" grpId="0" nodeType="clickEffect">
                                  <p:stCondLst>
                                    <p:cond delay="0"/>
                                  </p:stCondLst>
                                  <p:childTnLst>
                                    <p:set>
                                      <p:cBhvr>
                                        <p:cTn id="73" dur="1" fill="hold">
                                          <p:stCondLst>
                                            <p:cond delay="0"/>
                                          </p:stCondLst>
                                        </p:cTn>
                                        <p:tgtEl>
                                          <p:spTgt spid="32802"/>
                                        </p:tgtEl>
                                        <p:attrNameLst>
                                          <p:attrName>style.visibility</p:attrName>
                                        </p:attrNameLst>
                                      </p:cBhvr>
                                      <p:to>
                                        <p:strVal val="visible"/>
                                      </p:to>
                                    </p:set>
                                    <p:animEffect transition="in" filter="wipe(left)">
                                      <p:cBhvr>
                                        <p:cTn id="74" dur="500"/>
                                        <p:tgtEl>
                                          <p:spTgt spid="32802"/>
                                        </p:tgtEl>
                                      </p:cBhvr>
                                    </p:animEffect>
                                  </p:childTnLst>
                                </p:cTn>
                              </p:par>
                            </p:childTnLst>
                          </p:cTn>
                        </p:par>
                      </p:childTnLst>
                    </p:cTn>
                  </p:par>
                  <p:par>
                    <p:cTn id="75" fill="hold" nodeType="clickPar">
                      <p:stCondLst>
                        <p:cond delay="indefinite"/>
                      </p:stCondLst>
                      <p:childTnLst>
                        <p:par>
                          <p:cTn id="76" fill="hold" nodeType="withGroup">
                            <p:stCondLst>
                              <p:cond delay="0"/>
                            </p:stCondLst>
                            <p:childTnLst>
                              <p:par>
                                <p:cTn id="77" presetID="23" presetClass="entr" presetSubtype="16" fill="hold" grpId="0" nodeType="clickEffect">
                                  <p:stCondLst>
                                    <p:cond delay="0"/>
                                  </p:stCondLst>
                                  <p:childTnLst>
                                    <p:set>
                                      <p:cBhvr>
                                        <p:cTn id="78" dur="1" fill="hold">
                                          <p:stCondLst>
                                            <p:cond delay="0"/>
                                          </p:stCondLst>
                                        </p:cTn>
                                        <p:tgtEl>
                                          <p:spTgt spid="32788"/>
                                        </p:tgtEl>
                                        <p:attrNameLst>
                                          <p:attrName>style.visibility</p:attrName>
                                        </p:attrNameLst>
                                      </p:cBhvr>
                                      <p:to>
                                        <p:strVal val="visible"/>
                                      </p:to>
                                    </p:set>
                                    <p:anim calcmode="lin" valueType="num">
                                      <p:cBhvr>
                                        <p:cTn id="79" dur="500" fill="hold"/>
                                        <p:tgtEl>
                                          <p:spTgt spid="32788"/>
                                        </p:tgtEl>
                                        <p:attrNameLst>
                                          <p:attrName>ppt_w</p:attrName>
                                        </p:attrNameLst>
                                      </p:cBhvr>
                                      <p:tavLst>
                                        <p:tav tm="0">
                                          <p:val>
                                            <p:fltVal val="0"/>
                                          </p:val>
                                        </p:tav>
                                        <p:tav tm="100000">
                                          <p:val>
                                            <p:strVal val="#ppt_w"/>
                                          </p:val>
                                        </p:tav>
                                      </p:tavLst>
                                    </p:anim>
                                    <p:anim calcmode="lin" valueType="num">
                                      <p:cBhvr>
                                        <p:cTn id="80" dur="500" fill="hold"/>
                                        <p:tgtEl>
                                          <p:spTgt spid="32788"/>
                                        </p:tgtEl>
                                        <p:attrNameLst>
                                          <p:attrName>ppt_h</p:attrName>
                                        </p:attrNameLst>
                                      </p:cBhvr>
                                      <p:tavLst>
                                        <p:tav tm="0">
                                          <p:val>
                                            <p:fltVal val="0"/>
                                          </p:val>
                                        </p:tav>
                                        <p:tav tm="100000">
                                          <p:val>
                                            <p:strVal val="#ppt_h"/>
                                          </p:val>
                                        </p:tav>
                                      </p:tavLst>
                                    </p:anim>
                                  </p:childTnLst>
                                </p:cTn>
                              </p:par>
                            </p:childTnLst>
                          </p:cTn>
                        </p:par>
                        <p:par>
                          <p:cTn id="81" fill="hold" nodeType="afterGroup">
                            <p:stCondLst>
                              <p:cond delay="500"/>
                            </p:stCondLst>
                            <p:childTnLst>
                              <p:par>
                                <p:cTn id="82" presetID="22" presetClass="entr" presetSubtype="8" fill="hold" grpId="0" nodeType="afterEffect">
                                  <p:stCondLst>
                                    <p:cond delay="0"/>
                                  </p:stCondLst>
                                  <p:childTnLst>
                                    <p:set>
                                      <p:cBhvr>
                                        <p:cTn id="83" dur="1" fill="hold">
                                          <p:stCondLst>
                                            <p:cond delay="0"/>
                                          </p:stCondLst>
                                        </p:cTn>
                                        <p:tgtEl>
                                          <p:spTgt spid="32811"/>
                                        </p:tgtEl>
                                        <p:attrNameLst>
                                          <p:attrName>style.visibility</p:attrName>
                                        </p:attrNameLst>
                                      </p:cBhvr>
                                      <p:to>
                                        <p:strVal val="visible"/>
                                      </p:to>
                                    </p:set>
                                    <p:animEffect transition="in" filter="wipe(left)">
                                      <p:cBhvr>
                                        <p:cTn id="84" dur="500"/>
                                        <p:tgtEl>
                                          <p:spTgt spid="32811"/>
                                        </p:tgtEl>
                                      </p:cBhvr>
                                    </p:animEffect>
                                  </p:childTnLst>
                                </p:cTn>
                              </p:par>
                            </p:childTnLst>
                          </p:cTn>
                        </p:par>
                      </p:childTnLst>
                    </p:cTn>
                  </p:par>
                  <p:par>
                    <p:cTn id="85" fill="hold" nodeType="clickPar">
                      <p:stCondLst>
                        <p:cond delay="indefinite"/>
                      </p:stCondLst>
                      <p:childTnLst>
                        <p:par>
                          <p:cTn id="86" fill="hold" nodeType="withGroup">
                            <p:stCondLst>
                              <p:cond delay="0"/>
                            </p:stCondLst>
                            <p:childTnLst>
                              <p:par>
                                <p:cTn id="87" presetID="2" presetClass="entr" presetSubtype="8" fill="hold" nodeType="clickEffect">
                                  <p:stCondLst>
                                    <p:cond delay="0"/>
                                  </p:stCondLst>
                                  <p:childTnLst>
                                    <p:set>
                                      <p:cBhvr>
                                        <p:cTn id="88" dur="1" fill="hold">
                                          <p:stCondLst>
                                            <p:cond delay="0"/>
                                          </p:stCondLst>
                                        </p:cTn>
                                        <p:tgtEl>
                                          <p:spTgt spid="32803"/>
                                        </p:tgtEl>
                                        <p:attrNameLst>
                                          <p:attrName>style.visibility</p:attrName>
                                        </p:attrNameLst>
                                      </p:cBhvr>
                                      <p:to>
                                        <p:strVal val="visible"/>
                                      </p:to>
                                    </p:set>
                                    <p:anim calcmode="lin" valueType="num">
                                      <p:cBhvr additive="base">
                                        <p:cTn id="89" dur="500" fill="hold"/>
                                        <p:tgtEl>
                                          <p:spTgt spid="32803"/>
                                        </p:tgtEl>
                                        <p:attrNameLst>
                                          <p:attrName>ppt_x</p:attrName>
                                        </p:attrNameLst>
                                      </p:cBhvr>
                                      <p:tavLst>
                                        <p:tav tm="0">
                                          <p:val>
                                            <p:strVal val="0-#ppt_w/2"/>
                                          </p:val>
                                        </p:tav>
                                        <p:tav tm="100000">
                                          <p:val>
                                            <p:strVal val="#ppt_x"/>
                                          </p:val>
                                        </p:tav>
                                      </p:tavLst>
                                    </p:anim>
                                    <p:anim calcmode="lin" valueType="num">
                                      <p:cBhvr additive="base">
                                        <p:cTn id="90" dur="500" fill="hold"/>
                                        <p:tgtEl>
                                          <p:spTgt spid="32803"/>
                                        </p:tgtEl>
                                        <p:attrNameLst>
                                          <p:attrName>ppt_y</p:attrName>
                                        </p:attrNameLst>
                                      </p:cBhvr>
                                      <p:tavLst>
                                        <p:tav tm="0">
                                          <p:val>
                                            <p:strVal val="#ppt_y"/>
                                          </p:val>
                                        </p:tav>
                                        <p:tav tm="100000">
                                          <p:val>
                                            <p:strVal val="#ppt_y"/>
                                          </p:val>
                                        </p:tav>
                                      </p:tavLst>
                                    </p:anim>
                                  </p:childTnLst>
                                </p:cTn>
                              </p:par>
                            </p:childTnLst>
                          </p:cTn>
                        </p:par>
                      </p:childTnLst>
                    </p:cTn>
                  </p:par>
                  <p:par>
                    <p:cTn id="91" fill="hold" nodeType="clickPar">
                      <p:stCondLst>
                        <p:cond delay="indefinite"/>
                      </p:stCondLst>
                      <p:childTnLst>
                        <p:par>
                          <p:cTn id="92" fill="hold" nodeType="withGroup">
                            <p:stCondLst>
                              <p:cond delay="0"/>
                            </p:stCondLst>
                            <p:childTnLst>
                              <p:par>
                                <p:cTn id="93" presetID="22" presetClass="entr" presetSubtype="8" fill="hold" nodeType="clickEffect">
                                  <p:stCondLst>
                                    <p:cond delay="0"/>
                                  </p:stCondLst>
                                  <p:childTnLst>
                                    <p:set>
                                      <p:cBhvr>
                                        <p:cTn id="94" dur="1" fill="hold">
                                          <p:stCondLst>
                                            <p:cond delay="0"/>
                                          </p:stCondLst>
                                        </p:cTn>
                                        <p:tgtEl>
                                          <p:spTgt spid="32808"/>
                                        </p:tgtEl>
                                        <p:attrNameLst>
                                          <p:attrName>style.visibility</p:attrName>
                                        </p:attrNameLst>
                                      </p:cBhvr>
                                      <p:to>
                                        <p:strVal val="visible"/>
                                      </p:to>
                                    </p:set>
                                    <p:animEffect transition="in" filter="wipe(left)">
                                      <p:cBhvr>
                                        <p:cTn id="95" dur="500"/>
                                        <p:tgtEl>
                                          <p:spTgt spid="32808"/>
                                        </p:tgtEl>
                                      </p:cBhvr>
                                    </p:animEffect>
                                  </p:childTnLst>
                                </p:cTn>
                              </p:par>
                            </p:childTnLst>
                          </p:cTn>
                        </p:par>
                      </p:childTnLst>
                    </p:cTn>
                  </p:par>
                  <p:par>
                    <p:cTn id="96" fill="hold" nodeType="clickPar">
                      <p:stCondLst>
                        <p:cond delay="indefinite"/>
                      </p:stCondLst>
                      <p:childTnLst>
                        <p:par>
                          <p:cTn id="97" fill="hold" nodeType="withGroup">
                            <p:stCondLst>
                              <p:cond delay="0"/>
                            </p:stCondLst>
                            <p:childTnLst>
                              <p:par>
                                <p:cTn id="98" presetID="22" presetClass="entr" presetSubtype="8" fill="hold" nodeType="clickEffect">
                                  <p:stCondLst>
                                    <p:cond delay="0"/>
                                  </p:stCondLst>
                                  <p:childTnLst>
                                    <p:set>
                                      <p:cBhvr>
                                        <p:cTn id="99" dur="1" fill="hold">
                                          <p:stCondLst>
                                            <p:cond delay="0"/>
                                          </p:stCondLst>
                                        </p:cTn>
                                        <p:tgtEl>
                                          <p:spTgt spid="32805"/>
                                        </p:tgtEl>
                                        <p:attrNameLst>
                                          <p:attrName>style.visibility</p:attrName>
                                        </p:attrNameLst>
                                      </p:cBhvr>
                                      <p:to>
                                        <p:strVal val="visible"/>
                                      </p:to>
                                    </p:set>
                                    <p:animEffect transition="in" filter="wipe(left)">
                                      <p:cBhvr>
                                        <p:cTn id="100" dur="500"/>
                                        <p:tgtEl>
                                          <p:spTgt spid="32805"/>
                                        </p:tgtEl>
                                      </p:cBhvr>
                                    </p:animEffect>
                                  </p:childTnLst>
                                </p:cTn>
                              </p:par>
                            </p:childTnLst>
                          </p:cTn>
                        </p:par>
                      </p:childTnLst>
                    </p:cTn>
                  </p:par>
                  <p:par>
                    <p:cTn id="101" fill="hold" nodeType="clickPar">
                      <p:stCondLst>
                        <p:cond delay="indefinite"/>
                      </p:stCondLst>
                      <p:childTnLst>
                        <p:par>
                          <p:cTn id="102" fill="hold" nodeType="withGroup">
                            <p:stCondLst>
                              <p:cond delay="0"/>
                            </p:stCondLst>
                            <p:childTnLst>
                              <p:par>
                                <p:cTn id="103" presetID="22" presetClass="entr" presetSubtype="8" fill="hold" nodeType="clickEffect">
                                  <p:stCondLst>
                                    <p:cond delay="0"/>
                                  </p:stCondLst>
                                  <p:childTnLst>
                                    <p:set>
                                      <p:cBhvr>
                                        <p:cTn id="104" dur="1" fill="hold">
                                          <p:stCondLst>
                                            <p:cond delay="0"/>
                                          </p:stCondLst>
                                        </p:cTn>
                                        <p:tgtEl>
                                          <p:spTgt spid="32806"/>
                                        </p:tgtEl>
                                        <p:attrNameLst>
                                          <p:attrName>style.visibility</p:attrName>
                                        </p:attrNameLst>
                                      </p:cBhvr>
                                      <p:to>
                                        <p:strVal val="visible"/>
                                      </p:to>
                                    </p:set>
                                    <p:animEffect transition="in" filter="wipe(left)">
                                      <p:cBhvr>
                                        <p:cTn id="105" dur="500"/>
                                        <p:tgtEl>
                                          <p:spTgt spid="32806"/>
                                        </p:tgtEl>
                                      </p:cBhvr>
                                    </p:animEffect>
                                  </p:childTnLst>
                                </p:cTn>
                              </p:par>
                            </p:childTnLst>
                          </p:cTn>
                        </p:par>
                      </p:childTnLst>
                    </p:cTn>
                  </p:par>
                  <p:par>
                    <p:cTn id="106" fill="hold" nodeType="clickPar">
                      <p:stCondLst>
                        <p:cond delay="indefinite"/>
                      </p:stCondLst>
                      <p:childTnLst>
                        <p:par>
                          <p:cTn id="107" fill="hold" nodeType="withGroup">
                            <p:stCondLst>
                              <p:cond delay="0"/>
                            </p:stCondLst>
                            <p:childTnLst>
                              <p:par>
                                <p:cTn id="108" presetID="22" presetClass="entr" presetSubtype="8" fill="hold" nodeType="clickEffect">
                                  <p:stCondLst>
                                    <p:cond delay="0"/>
                                  </p:stCondLst>
                                  <p:childTnLst>
                                    <p:set>
                                      <p:cBhvr>
                                        <p:cTn id="109" dur="1" fill="hold">
                                          <p:stCondLst>
                                            <p:cond delay="0"/>
                                          </p:stCondLst>
                                        </p:cTn>
                                        <p:tgtEl>
                                          <p:spTgt spid="32807"/>
                                        </p:tgtEl>
                                        <p:attrNameLst>
                                          <p:attrName>style.visibility</p:attrName>
                                        </p:attrNameLst>
                                      </p:cBhvr>
                                      <p:to>
                                        <p:strVal val="visible"/>
                                      </p:to>
                                    </p:set>
                                    <p:animEffect transition="in" filter="wipe(left)">
                                      <p:cBhvr>
                                        <p:cTn id="110" dur="500"/>
                                        <p:tgtEl>
                                          <p:spTgt spid="32807"/>
                                        </p:tgtEl>
                                      </p:cBhvr>
                                    </p:animEffect>
                                  </p:childTnLst>
                                </p:cTn>
                              </p:par>
                            </p:childTnLst>
                          </p:cTn>
                        </p:par>
                      </p:childTnLst>
                    </p:cTn>
                  </p:par>
                  <p:par>
                    <p:cTn id="111" fill="hold" nodeType="clickPar">
                      <p:stCondLst>
                        <p:cond delay="indefinite"/>
                      </p:stCondLst>
                      <p:childTnLst>
                        <p:par>
                          <p:cTn id="112" fill="hold" nodeType="withGroup">
                            <p:stCondLst>
                              <p:cond delay="0"/>
                            </p:stCondLst>
                            <p:childTnLst>
                              <p:par>
                                <p:cTn id="113" presetID="22" presetClass="entr" presetSubtype="8" fill="hold" nodeType="clickEffect">
                                  <p:stCondLst>
                                    <p:cond delay="0"/>
                                  </p:stCondLst>
                                  <p:childTnLst>
                                    <p:set>
                                      <p:cBhvr>
                                        <p:cTn id="114" dur="1" fill="hold">
                                          <p:stCondLst>
                                            <p:cond delay="0"/>
                                          </p:stCondLst>
                                        </p:cTn>
                                        <p:tgtEl>
                                          <p:spTgt spid="32809"/>
                                        </p:tgtEl>
                                        <p:attrNameLst>
                                          <p:attrName>style.visibility</p:attrName>
                                        </p:attrNameLst>
                                      </p:cBhvr>
                                      <p:to>
                                        <p:strVal val="visible"/>
                                      </p:to>
                                    </p:set>
                                    <p:animEffect transition="in" filter="wipe(left)">
                                      <p:cBhvr>
                                        <p:cTn id="115" dur="500"/>
                                        <p:tgtEl>
                                          <p:spTgt spid="32809"/>
                                        </p:tgtEl>
                                      </p:cBhvr>
                                    </p:animEffect>
                                  </p:childTnLst>
                                </p:cTn>
                              </p:par>
                            </p:childTnLst>
                          </p:cTn>
                        </p:par>
                      </p:childTnLst>
                    </p:cTn>
                  </p:par>
                  <p:par>
                    <p:cTn id="116" fill="hold" nodeType="clickPar">
                      <p:stCondLst>
                        <p:cond delay="indefinite"/>
                      </p:stCondLst>
                      <p:childTnLst>
                        <p:par>
                          <p:cTn id="117" fill="hold" nodeType="withGroup">
                            <p:stCondLst>
                              <p:cond delay="0"/>
                            </p:stCondLst>
                            <p:childTnLst>
                              <p:par>
                                <p:cTn id="118" presetID="22" presetClass="entr" presetSubtype="8" fill="hold" grpId="0" nodeType="clickEffect">
                                  <p:stCondLst>
                                    <p:cond delay="0"/>
                                  </p:stCondLst>
                                  <p:childTnLst>
                                    <p:set>
                                      <p:cBhvr>
                                        <p:cTn id="119" dur="1" fill="hold">
                                          <p:stCondLst>
                                            <p:cond delay="0"/>
                                          </p:stCondLst>
                                        </p:cTn>
                                        <p:tgtEl>
                                          <p:spTgt spid="32810"/>
                                        </p:tgtEl>
                                        <p:attrNameLst>
                                          <p:attrName>style.visibility</p:attrName>
                                        </p:attrNameLst>
                                      </p:cBhvr>
                                      <p:to>
                                        <p:strVal val="visible"/>
                                      </p:to>
                                    </p:set>
                                    <p:animEffect transition="in" filter="wipe(left)">
                                      <p:cBhvr>
                                        <p:cTn id="120" dur="500"/>
                                        <p:tgtEl>
                                          <p:spTgt spid="32810"/>
                                        </p:tgtEl>
                                      </p:cBhvr>
                                    </p:animEffect>
                                  </p:childTnLst>
                                </p:cTn>
                              </p:par>
                            </p:childTnLst>
                          </p:cTn>
                        </p:par>
                      </p:childTnLst>
                    </p:cTn>
                  </p:par>
                  <p:par>
                    <p:cTn id="121" fill="hold" nodeType="clickPar">
                      <p:stCondLst>
                        <p:cond delay="indefinite"/>
                      </p:stCondLst>
                      <p:childTnLst>
                        <p:par>
                          <p:cTn id="122" fill="hold" nodeType="withGroup">
                            <p:stCondLst>
                              <p:cond delay="0"/>
                            </p:stCondLst>
                            <p:childTnLst>
                              <p:par>
                                <p:cTn id="123" presetID="22" presetClass="entr" presetSubtype="1" fill="hold" nodeType="clickEffect">
                                  <p:stCondLst>
                                    <p:cond delay="0"/>
                                  </p:stCondLst>
                                  <p:childTnLst>
                                    <p:set>
                                      <p:cBhvr>
                                        <p:cTn id="124" dur="1" fill="hold">
                                          <p:stCondLst>
                                            <p:cond delay="0"/>
                                          </p:stCondLst>
                                        </p:cTn>
                                        <p:tgtEl>
                                          <p:spTgt spid="3"/>
                                        </p:tgtEl>
                                        <p:attrNameLst>
                                          <p:attrName>style.visibility</p:attrName>
                                        </p:attrNameLst>
                                      </p:cBhvr>
                                      <p:to>
                                        <p:strVal val="visible"/>
                                      </p:to>
                                    </p:set>
                                    <p:animEffect transition="in" filter="wipe(up)">
                                      <p:cBhvr>
                                        <p:cTn id="1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0" grpId="0" autoUpdateAnimBg="0"/>
      <p:bldP spid="32776" grpId="0" autoUpdateAnimBg="0"/>
      <p:bldP spid="32777" grpId="0" animBg="1"/>
      <p:bldP spid="32778" grpId="0" autoUpdateAnimBg="0"/>
      <p:bldP spid="32780" grpId="0" autoUpdateAnimBg="0"/>
      <p:bldP spid="32781" grpId="0" autoUpdateAnimBg="0"/>
      <p:bldP spid="32786" grpId="0" animBg="1"/>
      <p:bldP spid="32787" grpId="0" animBg="1"/>
      <p:bldP spid="32788" grpId="0" animBg="1"/>
      <p:bldP spid="32789" grpId="0" autoUpdateAnimBg="0"/>
      <p:bldP spid="32790" grpId="0" autoUpdateAnimBg="0"/>
      <p:bldP spid="32792" grpId="0" autoUpdateAnimBg="0"/>
      <p:bldP spid="32802" grpId="0" autoUpdateAnimBg="0"/>
      <p:bldP spid="32810" grpId="0" autoUpdateAnimBg="0"/>
      <p:bldP spid="32811" grpId="0" autoUpdateAnimBg="0"/>
      <p:bldP spid="32813" grpId="0"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00" name="Rectangle 8"/>
          <p:cNvSpPr>
            <a:spLocks noChangeArrowheads="1"/>
          </p:cNvSpPr>
          <p:nvPr/>
        </p:nvSpPr>
        <p:spPr bwMode="auto">
          <a:xfrm>
            <a:off x="0" y="9906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2" name="Group 75"/>
          <p:cNvGrpSpPr>
            <a:grpSpLocks/>
          </p:cNvGrpSpPr>
          <p:nvPr/>
        </p:nvGrpSpPr>
        <p:grpSpPr bwMode="auto">
          <a:xfrm>
            <a:off x="152400" y="44450"/>
            <a:ext cx="8839200" cy="946150"/>
            <a:chOff x="96" y="28"/>
            <a:chExt cx="5568" cy="596"/>
          </a:xfrm>
        </p:grpSpPr>
        <p:sp>
          <p:nvSpPr>
            <p:cNvPr id="28727" name="Text Box 9"/>
            <p:cNvSpPr txBox="1">
              <a:spLocks noChangeArrowheads="1"/>
            </p:cNvSpPr>
            <p:nvPr/>
          </p:nvSpPr>
          <p:spPr bwMode="auto">
            <a:xfrm>
              <a:off x="96" y="28"/>
              <a:ext cx="5568" cy="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例</a:t>
              </a:r>
              <a:r>
                <a:rPr lang="en-US" altLang="zh-CN" sz="2800">
                  <a:solidFill>
                    <a:schemeClr val="accent2"/>
                  </a:solidFill>
                </a:rPr>
                <a:t>3</a:t>
              </a:r>
              <a:r>
                <a:rPr lang="zh-CN" altLang="en-US" sz="2800">
                  <a:solidFill>
                    <a:schemeClr val="accent2"/>
                  </a:solidFill>
                </a:rPr>
                <a:t>：求无限长均匀带电圆柱面的电场分布。已知圆柱面半径为</a:t>
              </a:r>
              <a:r>
                <a:rPr lang="en-US" altLang="zh-CN" sz="2800" i="1">
                  <a:solidFill>
                    <a:schemeClr val="accent2"/>
                  </a:solidFill>
                </a:rPr>
                <a:t>R</a:t>
              </a:r>
              <a:r>
                <a:rPr lang="zh-CN" altLang="en-US" sz="2800">
                  <a:solidFill>
                    <a:schemeClr val="accent2"/>
                  </a:solidFill>
                </a:rPr>
                <a:t>，单位长度带电量为               。</a:t>
              </a:r>
            </a:p>
          </p:txBody>
        </p:sp>
        <p:graphicFrame>
          <p:nvGraphicFramePr>
            <p:cNvPr id="28728" name="Object 10"/>
            <p:cNvGraphicFramePr>
              <a:graphicFrameLocks noChangeAspect="1"/>
            </p:cNvGraphicFramePr>
            <p:nvPr/>
          </p:nvGraphicFramePr>
          <p:xfrm>
            <a:off x="3184" y="368"/>
            <a:ext cx="848" cy="256"/>
          </p:xfrm>
          <a:graphic>
            <a:graphicData uri="http://schemas.openxmlformats.org/presentationml/2006/ole">
              <mc:AlternateContent xmlns:mc="http://schemas.openxmlformats.org/markup-compatibility/2006">
                <mc:Choice xmlns:v="urn:schemas-microsoft-com:vml" Requires="v">
                  <p:oleObj spid="_x0000_s28833" name="Equation" r:id="rId3" imgW="1238385" imgH="304710" progId="Equation.3">
                    <p:embed/>
                  </p:oleObj>
                </mc:Choice>
                <mc:Fallback>
                  <p:oleObj name="Equation" r:id="rId3" imgW="1238385" imgH="304710" progId="Equation.3">
                    <p:embed/>
                    <p:pic>
                      <p:nvPicPr>
                        <p:cNvPr id="0" name="Object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4" y="368"/>
                          <a:ext cx="848" cy="25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sp>
        <p:nvSpPr>
          <p:cNvPr id="33803" name="Text Box 11"/>
          <p:cNvSpPr txBox="1">
            <a:spLocks noChangeArrowheads="1"/>
          </p:cNvSpPr>
          <p:nvPr/>
        </p:nvSpPr>
        <p:spPr bwMode="auto">
          <a:xfrm>
            <a:off x="152400" y="1081088"/>
            <a:ext cx="9144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解：</a:t>
            </a:r>
          </a:p>
        </p:txBody>
      </p:sp>
      <p:sp>
        <p:nvSpPr>
          <p:cNvPr id="33822" name="Line 30"/>
          <p:cNvSpPr>
            <a:spLocks noChangeShapeType="1"/>
          </p:cNvSpPr>
          <p:nvPr/>
        </p:nvSpPr>
        <p:spPr bwMode="auto">
          <a:xfrm>
            <a:off x="8431213" y="2686050"/>
            <a:ext cx="533400" cy="0"/>
          </a:xfrm>
          <a:prstGeom prst="line">
            <a:avLst/>
          </a:prstGeom>
          <a:noFill/>
          <a:ln w="28575">
            <a:solidFill>
              <a:srgbClr val="CC3300"/>
            </a:solidFill>
            <a:round/>
            <a:headEnd type="non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grpSp>
        <p:nvGrpSpPr>
          <p:cNvPr id="3" name="Group 59"/>
          <p:cNvGrpSpPr>
            <a:grpSpLocks/>
          </p:cNvGrpSpPr>
          <p:nvPr/>
        </p:nvGrpSpPr>
        <p:grpSpPr bwMode="auto">
          <a:xfrm>
            <a:off x="5476875" y="2339975"/>
            <a:ext cx="439738" cy="650875"/>
            <a:chOff x="3264" y="1419"/>
            <a:chExt cx="277" cy="410"/>
          </a:xfrm>
        </p:grpSpPr>
        <p:sp>
          <p:nvSpPr>
            <p:cNvPr id="28723" name="Line 23"/>
            <p:cNvSpPr>
              <a:spLocks noChangeShapeType="1"/>
            </p:cNvSpPr>
            <p:nvPr/>
          </p:nvSpPr>
          <p:spPr bwMode="auto">
            <a:xfrm>
              <a:off x="3354" y="1419"/>
              <a:ext cx="187" cy="1"/>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24" name="Line 24"/>
            <p:cNvSpPr>
              <a:spLocks noChangeShapeType="1"/>
            </p:cNvSpPr>
            <p:nvPr/>
          </p:nvSpPr>
          <p:spPr bwMode="auto">
            <a:xfrm>
              <a:off x="3340" y="1829"/>
              <a:ext cx="187" cy="0"/>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25" name="Line 25"/>
            <p:cNvSpPr>
              <a:spLocks noChangeShapeType="1"/>
            </p:cNvSpPr>
            <p:nvPr/>
          </p:nvSpPr>
          <p:spPr bwMode="auto">
            <a:xfrm>
              <a:off x="3395" y="1419"/>
              <a:ext cx="1" cy="410"/>
            </a:xfrm>
            <a:prstGeom prst="line">
              <a:avLst/>
            </a:prstGeom>
            <a:noFill/>
            <a:ln w="28575">
              <a:solidFill>
                <a:schemeClr val="accent2"/>
              </a:solidFill>
              <a:round/>
              <a:headEnd type="triangl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28726" name="AutoShape 45"/>
            <p:cNvSpPr>
              <a:spLocks noChangeArrowheads="1"/>
            </p:cNvSpPr>
            <p:nvPr/>
          </p:nvSpPr>
          <p:spPr bwMode="auto">
            <a:xfrm>
              <a:off x="3264" y="1504"/>
              <a:ext cx="173" cy="180"/>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round/>
                  <a:headEnd/>
                  <a:tailEnd/>
                </a14:hiddenLine>
              </a:ext>
            </a:extLst>
          </p:spPr>
          <p:txBody>
            <a:bodyPr lIns="12700" tIns="12700" rIns="12700" bIns="1270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en-US" altLang="zh-CN" sz="2400" i="1">
                  <a:solidFill>
                    <a:schemeClr val="accent2"/>
                  </a:solidFill>
                </a:rPr>
                <a:t>h</a:t>
              </a:r>
              <a:endParaRPr lang="en-US" altLang="zh-CN" sz="2400" b="0">
                <a:solidFill>
                  <a:schemeClr val="accent2"/>
                </a:solidFill>
              </a:endParaRPr>
            </a:p>
          </p:txBody>
        </p:sp>
      </p:grpSp>
      <p:sp>
        <p:nvSpPr>
          <p:cNvPr id="33838" name="AutoShape 46"/>
          <p:cNvSpPr>
            <a:spLocks noChangeArrowheads="1"/>
          </p:cNvSpPr>
          <p:nvPr/>
        </p:nvSpPr>
        <p:spPr bwMode="auto">
          <a:xfrm>
            <a:off x="6327775" y="2125663"/>
            <a:ext cx="274638" cy="255587"/>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round/>
                <a:headEnd/>
                <a:tailEnd/>
              </a14:hiddenLine>
            </a:ext>
          </a:extLst>
        </p:spPr>
        <p:txBody>
          <a:bodyPr lIns="12700" tIns="12700" rIns="12700" bIns="1270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en-US" altLang="zh-CN" sz="2400" i="1">
                <a:solidFill>
                  <a:schemeClr val="accent2"/>
                </a:solidFill>
              </a:rPr>
              <a:t>S</a:t>
            </a:r>
            <a:endParaRPr lang="en-US" altLang="zh-CN" sz="2400" b="0">
              <a:solidFill>
                <a:schemeClr val="accent2"/>
              </a:solidFill>
            </a:endParaRPr>
          </a:p>
        </p:txBody>
      </p:sp>
      <p:sp>
        <p:nvSpPr>
          <p:cNvPr id="33840" name="AutoShape 48"/>
          <p:cNvSpPr>
            <a:spLocks noChangeArrowheads="1"/>
          </p:cNvSpPr>
          <p:nvPr/>
        </p:nvSpPr>
        <p:spPr bwMode="auto">
          <a:xfrm>
            <a:off x="8278813" y="2293938"/>
            <a:ext cx="296862" cy="315912"/>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round/>
                <a:headEnd/>
                <a:tailEnd/>
              </a14:hiddenLine>
            </a:ext>
          </a:extLst>
        </p:spPr>
        <p:txBody>
          <a:bodyPr lIns="12700" tIns="12700" rIns="12700" bIns="1270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en-US" altLang="zh-CN" sz="4800">
                <a:solidFill>
                  <a:srgbClr val="CC3300"/>
                </a:solidFill>
              </a:rPr>
              <a:t>·</a:t>
            </a:r>
            <a:endParaRPr lang="en-US" altLang="zh-CN" sz="4800" b="0">
              <a:solidFill>
                <a:srgbClr val="CC3300"/>
              </a:solidFill>
            </a:endParaRPr>
          </a:p>
        </p:txBody>
      </p:sp>
      <p:sp>
        <p:nvSpPr>
          <p:cNvPr id="28681" name="Line 52"/>
          <p:cNvSpPr>
            <a:spLocks noChangeShapeType="1"/>
          </p:cNvSpPr>
          <p:nvPr/>
        </p:nvSpPr>
        <p:spPr bwMode="auto">
          <a:xfrm>
            <a:off x="8002588" y="2266950"/>
            <a:ext cx="1587" cy="6699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28575">
                <a:solidFill>
                  <a:srgbClr val="000000"/>
                </a:solidFill>
                <a:round/>
                <a:headEnd type="none" w="med" len="sm"/>
                <a:tailEnd type="none" w="med" len="sm"/>
              </a14:hiddenLine>
            </a:ext>
          </a:extLst>
        </p:spPr>
        <p:txBody>
          <a:bodyPr/>
          <a:lstStyle/>
          <a:p>
            <a:endParaRPr lang="zh-CN" altLang="en-US"/>
          </a:p>
        </p:txBody>
      </p:sp>
      <p:grpSp>
        <p:nvGrpSpPr>
          <p:cNvPr id="4" name="Group 60"/>
          <p:cNvGrpSpPr>
            <a:grpSpLocks/>
          </p:cNvGrpSpPr>
          <p:nvPr/>
        </p:nvGrpSpPr>
        <p:grpSpPr bwMode="auto">
          <a:xfrm>
            <a:off x="5988050" y="2078038"/>
            <a:ext cx="2393950" cy="1122362"/>
            <a:chOff x="3534" y="1271"/>
            <a:chExt cx="1508" cy="707"/>
          </a:xfrm>
        </p:grpSpPr>
        <p:sp>
          <p:nvSpPr>
            <p:cNvPr id="28707" name="Line 20"/>
            <p:cNvSpPr>
              <a:spLocks noChangeShapeType="1"/>
            </p:cNvSpPr>
            <p:nvPr/>
          </p:nvSpPr>
          <p:spPr bwMode="auto">
            <a:xfrm>
              <a:off x="3790" y="1736"/>
              <a:ext cx="28" cy="45"/>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08" name="Oval 28"/>
            <p:cNvSpPr>
              <a:spLocks noChangeArrowheads="1"/>
            </p:cNvSpPr>
            <p:nvPr/>
          </p:nvSpPr>
          <p:spPr bwMode="auto">
            <a:xfrm>
              <a:off x="3534" y="1677"/>
              <a:ext cx="1508" cy="301"/>
            </a:xfrm>
            <a:prstGeom prst="ellipse">
              <a:avLst/>
            </a:pr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8709" name="Line 29"/>
            <p:cNvSpPr>
              <a:spLocks noChangeShapeType="1"/>
            </p:cNvSpPr>
            <p:nvPr/>
          </p:nvSpPr>
          <p:spPr bwMode="auto">
            <a:xfrm>
              <a:off x="3534" y="1418"/>
              <a:ext cx="0" cy="422"/>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10" name="Oval 33"/>
            <p:cNvSpPr>
              <a:spLocks noChangeArrowheads="1"/>
            </p:cNvSpPr>
            <p:nvPr/>
          </p:nvSpPr>
          <p:spPr bwMode="auto">
            <a:xfrm>
              <a:off x="3541" y="1271"/>
              <a:ext cx="1501" cy="294"/>
            </a:xfrm>
            <a:prstGeom prst="ellipse">
              <a:avLst/>
            </a:pr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8711" name="Line 34"/>
            <p:cNvSpPr>
              <a:spLocks noChangeShapeType="1"/>
            </p:cNvSpPr>
            <p:nvPr/>
          </p:nvSpPr>
          <p:spPr bwMode="auto">
            <a:xfrm>
              <a:off x="3658" y="1680"/>
              <a:ext cx="111" cy="71"/>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12" name="Line 35"/>
            <p:cNvSpPr>
              <a:spLocks noChangeShapeType="1"/>
            </p:cNvSpPr>
            <p:nvPr/>
          </p:nvSpPr>
          <p:spPr bwMode="auto">
            <a:xfrm>
              <a:off x="3886" y="1661"/>
              <a:ext cx="42" cy="186"/>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13" name="Line 36"/>
            <p:cNvSpPr>
              <a:spLocks noChangeShapeType="1"/>
            </p:cNvSpPr>
            <p:nvPr/>
          </p:nvSpPr>
          <p:spPr bwMode="auto">
            <a:xfrm>
              <a:off x="4080" y="1622"/>
              <a:ext cx="56" cy="71"/>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14" name="Line 37"/>
            <p:cNvSpPr>
              <a:spLocks noChangeShapeType="1"/>
            </p:cNvSpPr>
            <p:nvPr/>
          </p:nvSpPr>
          <p:spPr bwMode="auto">
            <a:xfrm>
              <a:off x="4343" y="1654"/>
              <a:ext cx="62" cy="90"/>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15" name="Line 38"/>
            <p:cNvSpPr>
              <a:spLocks noChangeShapeType="1"/>
            </p:cNvSpPr>
            <p:nvPr/>
          </p:nvSpPr>
          <p:spPr bwMode="auto">
            <a:xfrm flipH="1">
              <a:off x="4606" y="1667"/>
              <a:ext cx="7" cy="32"/>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16" name="Line 39"/>
            <p:cNvSpPr>
              <a:spLocks noChangeShapeType="1"/>
            </p:cNvSpPr>
            <p:nvPr/>
          </p:nvSpPr>
          <p:spPr bwMode="auto">
            <a:xfrm>
              <a:off x="4211" y="1629"/>
              <a:ext cx="1" cy="58"/>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17" name="Line 40"/>
            <p:cNvSpPr>
              <a:spLocks noChangeShapeType="1"/>
            </p:cNvSpPr>
            <p:nvPr/>
          </p:nvSpPr>
          <p:spPr bwMode="auto">
            <a:xfrm>
              <a:off x="3803" y="1654"/>
              <a:ext cx="35" cy="122"/>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18" name="Line 41"/>
            <p:cNvSpPr>
              <a:spLocks noChangeShapeType="1"/>
            </p:cNvSpPr>
            <p:nvPr/>
          </p:nvSpPr>
          <p:spPr bwMode="auto">
            <a:xfrm>
              <a:off x="3949" y="1654"/>
              <a:ext cx="34" cy="58"/>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19" name="Line 42"/>
            <p:cNvSpPr>
              <a:spLocks noChangeShapeType="1"/>
            </p:cNvSpPr>
            <p:nvPr/>
          </p:nvSpPr>
          <p:spPr bwMode="auto">
            <a:xfrm flipH="1">
              <a:off x="4958" y="1725"/>
              <a:ext cx="49" cy="134"/>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20" name="Line 43"/>
            <p:cNvSpPr>
              <a:spLocks noChangeShapeType="1"/>
            </p:cNvSpPr>
            <p:nvPr/>
          </p:nvSpPr>
          <p:spPr bwMode="auto">
            <a:xfrm flipH="1">
              <a:off x="4827" y="1661"/>
              <a:ext cx="63" cy="115"/>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21" name="Line 44"/>
            <p:cNvSpPr>
              <a:spLocks noChangeShapeType="1"/>
            </p:cNvSpPr>
            <p:nvPr/>
          </p:nvSpPr>
          <p:spPr bwMode="auto">
            <a:xfrm flipH="1">
              <a:off x="4426" y="1642"/>
              <a:ext cx="49" cy="166"/>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22" name="Line 58"/>
            <p:cNvSpPr>
              <a:spLocks noChangeShapeType="1"/>
            </p:cNvSpPr>
            <p:nvPr/>
          </p:nvSpPr>
          <p:spPr bwMode="auto">
            <a:xfrm>
              <a:off x="5040" y="1440"/>
              <a:ext cx="0" cy="422"/>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grpSp>
      <p:sp>
        <p:nvSpPr>
          <p:cNvPr id="33853" name="Text Box 61"/>
          <p:cNvSpPr txBox="1">
            <a:spLocks noChangeArrowheads="1"/>
          </p:cNvSpPr>
          <p:nvPr/>
        </p:nvSpPr>
        <p:spPr bwMode="auto">
          <a:xfrm>
            <a:off x="8278813" y="2209800"/>
            <a:ext cx="36988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P</a:t>
            </a:r>
          </a:p>
        </p:txBody>
      </p:sp>
      <p:sp>
        <p:nvSpPr>
          <p:cNvPr id="33854" name="Line 62"/>
          <p:cNvSpPr>
            <a:spLocks noChangeShapeType="1"/>
          </p:cNvSpPr>
          <p:nvPr/>
        </p:nvSpPr>
        <p:spPr bwMode="auto">
          <a:xfrm flipH="1">
            <a:off x="7135813" y="2686050"/>
            <a:ext cx="121920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nvGrpSpPr>
          <p:cNvPr id="5" name="Group 73"/>
          <p:cNvGrpSpPr>
            <a:grpSpLocks/>
          </p:cNvGrpSpPr>
          <p:nvPr/>
        </p:nvGrpSpPr>
        <p:grpSpPr bwMode="auto">
          <a:xfrm>
            <a:off x="6562725" y="1162050"/>
            <a:ext cx="982663" cy="2876550"/>
            <a:chOff x="4134" y="732"/>
            <a:chExt cx="619" cy="1812"/>
          </a:xfrm>
        </p:grpSpPr>
        <p:sp>
          <p:nvSpPr>
            <p:cNvPr id="28695" name="AutoShape 19"/>
            <p:cNvSpPr>
              <a:spLocks noChangeArrowheads="1"/>
            </p:cNvSpPr>
            <p:nvPr/>
          </p:nvSpPr>
          <p:spPr bwMode="auto">
            <a:xfrm>
              <a:off x="4134" y="828"/>
              <a:ext cx="409" cy="211"/>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round/>
                  <a:headEnd/>
                  <a:tailEnd/>
                </a14:hiddenLine>
              </a:ext>
            </a:extLst>
          </p:spPr>
          <p:txBody>
            <a:bodyPr lIns="12700" tIns="12700" rIns="12700" bIns="1270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en-US" altLang="zh-CN" sz="2200" i="1">
                  <a:solidFill>
                    <a:schemeClr val="accent2"/>
                  </a:solidFill>
                  <a:sym typeface="Symbol" pitchFamily="18" charset="2"/>
                </a:rPr>
                <a:t></a:t>
              </a:r>
              <a:endParaRPr lang="en-US" altLang="zh-CN" sz="2200">
                <a:solidFill>
                  <a:schemeClr val="accent2"/>
                </a:solidFill>
              </a:endParaRPr>
            </a:p>
            <a:p>
              <a:pPr algn="just" eaLnBrk="1" hangingPunct="1">
                <a:spcBef>
                  <a:spcPct val="0"/>
                </a:spcBef>
                <a:buFontTx/>
                <a:buNone/>
              </a:pPr>
              <a:endParaRPr lang="en-US" altLang="zh-CN" sz="1000" b="0">
                <a:solidFill>
                  <a:schemeClr val="accent2"/>
                </a:solidFill>
              </a:endParaRPr>
            </a:p>
          </p:txBody>
        </p:sp>
        <p:sp>
          <p:nvSpPr>
            <p:cNvPr id="28696" name="Line 22"/>
            <p:cNvSpPr>
              <a:spLocks noChangeShapeType="1"/>
            </p:cNvSpPr>
            <p:nvPr/>
          </p:nvSpPr>
          <p:spPr bwMode="auto">
            <a:xfrm>
              <a:off x="4495" y="1068"/>
              <a:ext cx="240" cy="0"/>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grpSp>
          <p:nvGrpSpPr>
            <p:cNvPr id="28697" name="Group 57"/>
            <p:cNvGrpSpPr>
              <a:grpSpLocks/>
            </p:cNvGrpSpPr>
            <p:nvPr/>
          </p:nvGrpSpPr>
          <p:grpSpPr bwMode="auto">
            <a:xfrm>
              <a:off x="4255" y="732"/>
              <a:ext cx="498" cy="1812"/>
              <a:chOff x="4032" y="720"/>
              <a:chExt cx="498" cy="1812"/>
            </a:xfrm>
          </p:grpSpPr>
          <p:sp>
            <p:nvSpPr>
              <p:cNvPr id="28699" name="Line 14"/>
              <p:cNvSpPr>
                <a:spLocks noChangeShapeType="1"/>
              </p:cNvSpPr>
              <p:nvPr/>
            </p:nvSpPr>
            <p:spPr bwMode="auto">
              <a:xfrm>
                <a:off x="4280" y="768"/>
                <a:ext cx="1" cy="1764"/>
              </a:xfrm>
              <a:prstGeom prst="line">
                <a:avLst/>
              </a:prstGeom>
              <a:noFill/>
              <a:ln w="28575">
                <a:solidFill>
                  <a:schemeClr val="accent2"/>
                </a:solidFill>
                <a:prstDash val="sysDash"/>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00" name="Line 17"/>
              <p:cNvSpPr>
                <a:spLocks noChangeShapeType="1"/>
              </p:cNvSpPr>
              <p:nvPr/>
            </p:nvSpPr>
            <p:spPr bwMode="auto">
              <a:xfrm>
                <a:off x="4530" y="1040"/>
                <a:ext cx="0" cy="1203"/>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01" name="Oval 18"/>
              <p:cNvSpPr>
                <a:spLocks noChangeArrowheads="1"/>
              </p:cNvSpPr>
              <p:nvPr/>
            </p:nvSpPr>
            <p:spPr bwMode="auto">
              <a:xfrm>
                <a:off x="4032" y="960"/>
                <a:ext cx="485" cy="167"/>
              </a:xfrm>
              <a:prstGeom prst="ellipse">
                <a:avLst/>
              </a:pr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8702" name="Line 27"/>
              <p:cNvSpPr>
                <a:spLocks noChangeShapeType="1"/>
              </p:cNvSpPr>
              <p:nvPr/>
            </p:nvSpPr>
            <p:spPr bwMode="auto">
              <a:xfrm>
                <a:off x="4045" y="1047"/>
                <a:ext cx="1" cy="1177"/>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8703" name="Line 53"/>
              <p:cNvSpPr>
                <a:spLocks noChangeShapeType="1"/>
              </p:cNvSpPr>
              <p:nvPr/>
            </p:nvSpPr>
            <p:spPr bwMode="auto">
              <a:xfrm flipV="1">
                <a:off x="4044" y="720"/>
                <a:ext cx="0" cy="336"/>
              </a:xfrm>
              <a:prstGeom prst="line">
                <a:avLst/>
              </a:prstGeom>
              <a:noFill/>
              <a:ln w="28575">
                <a:solidFill>
                  <a:srgbClr val="CC3300"/>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8704" name="Line 54"/>
              <p:cNvSpPr>
                <a:spLocks noChangeShapeType="1"/>
              </p:cNvSpPr>
              <p:nvPr/>
            </p:nvSpPr>
            <p:spPr bwMode="auto">
              <a:xfrm flipV="1">
                <a:off x="4524" y="720"/>
                <a:ext cx="0" cy="336"/>
              </a:xfrm>
              <a:prstGeom prst="line">
                <a:avLst/>
              </a:prstGeom>
              <a:noFill/>
              <a:ln w="28575">
                <a:solidFill>
                  <a:srgbClr val="CC3300"/>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8705" name="Line 55"/>
              <p:cNvSpPr>
                <a:spLocks noChangeShapeType="1"/>
              </p:cNvSpPr>
              <p:nvPr/>
            </p:nvSpPr>
            <p:spPr bwMode="auto">
              <a:xfrm flipV="1">
                <a:off x="4044" y="2160"/>
                <a:ext cx="0" cy="336"/>
              </a:xfrm>
              <a:prstGeom prst="line">
                <a:avLst/>
              </a:prstGeom>
              <a:noFill/>
              <a:ln w="28575">
                <a:solidFill>
                  <a:srgbClr val="CC3300"/>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8706" name="Line 56"/>
              <p:cNvSpPr>
                <a:spLocks noChangeShapeType="1"/>
              </p:cNvSpPr>
              <p:nvPr/>
            </p:nvSpPr>
            <p:spPr bwMode="auto">
              <a:xfrm flipV="1">
                <a:off x="4524" y="2160"/>
                <a:ext cx="0" cy="336"/>
              </a:xfrm>
              <a:prstGeom prst="line">
                <a:avLst/>
              </a:prstGeom>
              <a:noFill/>
              <a:ln w="28575">
                <a:solidFill>
                  <a:srgbClr val="CC3300"/>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28698" name="Text Box 63"/>
            <p:cNvSpPr txBox="1">
              <a:spLocks noChangeArrowheads="1"/>
            </p:cNvSpPr>
            <p:nvPr/>
          </p:nvSpPr>
          <p:spPr bwMode="auto">
            <a:xfrm>
              <a:off x="4495" y="828"/>
              <a:ext cx="24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R</a:t>
              </a:r>
            </a:p>
          </p:txBody>
        </p:sp>
      </p:grpSp>
      <p:sp>
        <p:nvSpPr>
          <p:cNvPr id="33856" name="Text Box 64"/>
          <p:cNvSpPr txBox="1">
            <a:spLocks noChangeArrowheads="1"/>
          </p:cNvSpPr>
          <p:nvPr/>
        </p:nvSpPr>
        <p:spPr bwMode="auto">
          <a:xfrm>
            <a:off x="7974013" y="2362200"/>
            <a:ext cx="3032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r</a:t>
            </a:r>
          </a:p>
        </p:txBody>
      </p:sp>
      <p:graphicFrame>
        <p:nvGraphicFramePr>
          <p:cNvPr id="33857" name="Object 65"/>
          <p:cNvGraphicFramePr>
            <a:graphicFrameLocks noChangeAspect="1"/>
          </p:cNvGraphicFramePr>
          <p:nvPr/>
        </p:nvGraphicFramePr>
        <p:xfrm>
          <a:off x="8812213" y="2305050"/>
          <a:ext cx="331787" cy="360363"/>
        </p:xfrm>
        <a:graphic>
          <a:graphicData uri="http://schemas.openxmlformats.org/presentationml/2006/ole">
            <mc:AlternateContent xmlns:mc="http://schemas.openxmlformats.org/markup-compatibility/2006">
              <mc:Choice xmlns:v="urn:schemas-microsoft-com:vml" Requires="v">
                <p:oleObj spid="_x0000_s28834" name="Equation" r:id="rId5" imgW="228600" imgH="276346" progId="Equation.3">
                  <p:embed/>
                </p:oleObj>
              </mc:Choice>
              <mc:Fallback>
                <p:oleObj name="Equation" r:id="rId5" imgW="228600" imgH="276346" progId="Equation.3">
                  <p:embed/>
                  <p:pic>
                    <p:nvPicPr>
                      <p:cNvPr id="0" name="Object 6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12213" y="2305050"/>
                        <a:ext cx="331787"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nvGrpSpPr>
          <p:cNvPr id="7" name="Group 76"/>
          <p:cNvGrpSpPr>
            <a:grpSpLocks/>
          </p:cNvGrpSpPr>
          <p:nvPr/>
        </p:nvGrpSpPr>
        <p:grpSpPr bwMode="auto">
          <a:xfrm>
            <a:off x="685800" y="1066800"/>
            <a:ext cx="6384925" cy="3962400"/>
            <a:chOff x="432" y="672"/>
            <a:chExt cx="4022" cy="2496"/>
          </a:xfrm>
        </p:grpSpPr>
        <p:sp>
          <p:nvSpPr>
            <p:cNvPr id="28692" name="Text Box 67"/>
            <p:cNvSpPr txBox="1">
              <a:spLocks noChangeArrowheads="1"/>
            </p:cNvSpPr>
            <p:nvPr/>
          </p:nvSpPr>
          <p:spPr bwMode="auto">
            <a:xfrm>
              <a:off x="1973" y="2576"/>
              <a:ext cx="2481"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，高度为</a:t>
              </a:r>
              <a:r>
                <a:rPr lang="en-US" altLang="zh-CN" sz="2800" i="1">
                  <a:solidFill>
                    <a:schemeClr val="accent2"/>
                  </a:solidFill>
                </a:rPr>
                <a:t>h</a:t>
              </a:r>
              <a:r>
                <a:rPr lang="zh-CN" altLang="en-US" sz="2800">
                  <a:solidFill>
                    <a:schemeClr val="accent2"/>
                  </a:solidFill>
                </a:rPr>
                <a:t>，再</a:t>
              </a:r>
              <a:r>
                <a:rPr lang="zh-CN" altLang="en-US" sz="2800">
                  <a:solidFill>
                    <a:schemeClr val="accent2"/>
                  </a:solidFill>
                  <a:latin typeface="宋体" pitchFamily="2" charset="-122"/>
                </a:rPr>
                <a:t>加上上下</a:t>
              </a:r>
              <a:endParaRPr lang="en-US" altLang="zh-CN" sz="2800">
                <a:solidFill>
                  <a:schemeClr val="accent2"/>
                </a:solidFill>
                <a:latin typeface="宋体" pitchFamily="2" charset="-122"/>
              </a:endParaRPr>
            </a:p>
          </p:txBody>
        </p:sp>
        <p:sp>
          <p:nvSpPr>
            <p:cNvPr id="28693" name="Text Box 66"/>
            <p:cNvSpPr txBox="1">
              <a:spLocks noChangeArrowheads="1"/>
            </p:cNvSpPr>
            <p:nvPr/>
          </p:nvSpPr>
          <p:spPr bwMode="auto">
            <a:xfrm>
              <a:off x="432" y="672"/>
              <a:ext cx="3128" cy="2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由于电荷分布具有轴对称性，可以确定电场分布也具有轴对称性，即与圆柱面轴线等距离的各点的场强大小相等，方向都垂直于圆柱面向外。</a:t>
              </a:r>
              <a:r>
                <a:rPr lang="zh-CN" altLang="en-US" sz="2800">
                  <a:solidFill>
                    <a:schemeClr val="accent2"/>
                  </a:solidFill>
                  <a:latin typeface="宋体" pitchFamily="2" charset="-122"/>
                </a:rPr>
                <a:t>设</a:t>
              </a:r>
              <a:r>
                <a:rPr lang="en-US" altLang="zh-CN" sz="2800" i="1">
                  <a:solidFill>
                    <a:schemeClr val="accent2"/>
                  </a:solidFill>
                </a:rPr>
                <a:t>P</a:t>
              </a:r>
              <a:r>
                <a:rPr lang="zh-CN" altLang="en-US" sz="2800">
                  <a:solidFill>
                    <a:schemeClr val="accent2"/>
                  </a:solidFill>
                  <a:latin typeface="宋体" pitchFamily="2" charset="-122"/>
                </a:rPr>
                <a:t>是空间任意一点，与圆柱面轴线的距离为</a:t>
              </a:r>
              <a:r>
                <a:rPr lang="en-US" altLang="zh-CN" sz="2800" i="1">
                  <a:solidFill>
                    <a:schemeClr val="accent2"/>
                  </a:solidFill>
                </a:rPr>
                <a:t>r</a:t>
              </a:r>
              <a:r>
                <a:rPr lang="zh-CN" altLang="en-US" sz="2800">
                  <a:solidFill>
                    <a:schemeClr val="accent2"/>
                  </a:solidFill>
                </a:rPr>
                <a:t>。</a:t>
              </a:r>
              <a:r>
                <a:rPr lang="zh-CN" altLang="en-US" sz="2800">
                  <a:solidFill>
                    <a:schemeClr val="accent2"/>
                  </a:solidFill>
                  <a:latin typeface="宋体" pitchFamily="2" charset="-122"/>
                </a:rPr>
                <a:t>通过</a:t>
              </a:r>
              <a:r>
                <a:rPr lang="en-US" altLang="zh-CN" sz="2800" i="1">
                  <a:solidFill>
                    <a:schemeClr val="accent2"/>
                  </a:solidFill>
                </a:rPr>
                <a:t>P</a:t>
              </a:r>
              <a:r>
                <a:rPr lang="zh-CN" altLang="en-US" sz="2800">
                  <a:solidFill>
                    <a:schemeClr val="accent2"/>
                  </a:solidFill>
                  <a:latin typeface="宋体" pitchFamily="2" charset="-122"/>
                </a:rPr>
                <a:t>点以圆柱面轴线为轴作柱面</a:t>
              </a:r>
              <a:endParaRPr lang="zh-CN" altLang="en-US" sz="2800">
                <a:solidFill>
                  <a:schemeClr val="accent2"/>
                </a:solidFill>
              </a:endParaRPr>
            </a:p>
          </p:txBody>
        </p:sp>
        <p:sp>
          <p:nvSpPr>
            <p:cNvPr id="28694" name="Text Box 68"/>
            <p:cNvSpPr txBox="1">
              <a:spLocks noChangeArrowheads="1"/>
            </p:cNvSpPr>
            <p:nvPr/>
          </p:nvSpPr>
          <p:spPr bwMode="auto">
            <a:xfrm>
              <a:off x="432" y="2841"/>
              <a:ext cx="302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底面形成闭合面作为高斯面。</a:t>
              </a:r>
              <a:endParaRPr lang="en-US" altLang="zh-CN" sz="2800">
                <a:solidFill>
                  <a:schemeClr val="accent2"/>
                </a:solidFill>
                <a:latin typeface="宋体" pitchFamily="2" charset="-122"/>
              </a:endParaRPr>
            </a:p>
          </p:txBody>
        </p:sp>
      </p:grpSp>
      <p:sp>
        <p:nvSpPr>
          <p:cNvPr id="33861" name="Text Box 69"/>
          <p:cNvSpPr txBox="1">
            <a:spLocks noChangeArrowheads="1"/>
          </p:cNvSpPr>
          <p:nvPr/>
        </p:nvSpPr>
        <p:spPr bwMode="auto">
          <a:xfrm>
            <a:off x="762000" y="5043488"/>
            <a:ext cx="6170613"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当</a:t>
            </a:r>
            <a:r>
              <a:rPr lang="en-US" altLang="zh-CN" sz="2800" i="1">
                <a:solidFill>
                  <a:schemeClr val="accent2"/>
                </a:solidFill>
              </a:rPr>
              <a:t>r</a:t>
            </a:r>
            <a:r>
              <a:rPr lang="en-US" altLang="zh-CN" sz="2800">
                <a:solidFill>
                  <a:schemeClr val="accent2"/>
                </a:solidFill>
              </a:rPr>
              <a:t>&gt;</a:t>
            </a:r>
            <a:r>
              <a:rPr lang="en-US" altLang="zh-CN" sz="2800" i="1">
                <a:solidFill>
                  <a:schemeClr val="accent2"/>
                </a:solidFill>
              </a:rPr>
              <a:t>R</a:t>
            </a:r>
            <a:r>
              <a:rPr lang="zh-CN" altLang="en-US" sz="2800">
                <a:solidFill>
                  <a:schemeClr val="accent2"/>
                </a:solidFill>
                <a:latin typeface="宋体" pitchFamily="2" charset="-122"/>
              </a:rPr>
              <a:t>时，高斯面为</a:t>
            </a:r>
            <a:r>
              <a:rPr lang="en-US" altLang="zh-CN" sz="2800" i="1">
                <a:solidFill>
                  <a:schemeClr val="accent2"/>
                </a:solidFill>
              </a:rPr>
              <a:t>S</a:t>
            </a:r>
            <a:r>
              <a:rPr lang="zh-CN" altLang="en-US" sz="2800">
                <a:solidFill>
                  <a:schemeClr val="accent2"/>
                </a:solidFill>
                <a:latin typeface="宋体" pitchFamily="2" charset="-122"/>
              </a:rPr>
              <a:t>，应用高斯定理</a:t>
            </a:r>
            <a:r>
              <a:rPr lang="en-US" altLang="zh-CN" sz="2800">
                <a:solidFill>
                  <a:schemeClr val="accent2"/>
                </a:solidFill>
              </a:rPr>
              <a:t>: </a:t>
            </a:r>
          </a:p>
        </p:txBody>
      </p:sp>
      <p:graphicFrame>
        <p:nvGraphicFramePr>
          <p:cNvPr id="33862" name="Object 70"/>
          <p:cNvGraphicFramePr>
            <a:graphicFrameLocks noChangeAspect="1"/>
          </p:cNvGraphicFramePr>
          <p:nvPr/>
        </p:nvGraphicFramePr>
        <p:xfrm>
          <a:off x="1073150" y="5784850"/>
          <a:ext cx="2032000" cy="660400"/>
        </p:xfrm>
        <a:graphic>
          <a:graphicData uri="http://schemas.openxmlformats.org/presentationml/2006/ole">
            <mc:AlternateContent xmlns:mc="http://schemas.openxmlformats.org/markup-compatibility/2006">
              <mc:Choice xmlns:v="urn:schemas-microsoft-com:vml" Requires="v">
                <p:oleObj spid="_x0000_s28835" name="公式" r:id="rId7" imgW="1924185" imgH="552422" progId="Equation.3">
                  <p:embed/>
                </p:oleObj>
              </mc:Choice>
              <mc:Fallback>
                <p:oleObj name="公式" r:id="rId7" imgW="1924185" imgH="552422" progId="Equation.3">
                  <p:embed/>
                  <p:pic>
                    <p:nvPicPr>
                      <p:cNvPr id="0" name="Object 7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73150" y="5784850"/>
                        <a:ext cx="2032000" cy="66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3863" name="Object 71"/>
          <p:cNvGraphicFramePr>
            <a:graphicFrameLocks noChangeAspect="1"/>
          </p:cNvGraphicFramePr>
          <p:nvPr/>
        </p:nvGraphicFramePr>
        <p:xfrm>
          <a:off x="3079750" y="5784850"/>
          <a:ext cx="4597400" cy="685800"/>
        </p:xfrm>
        <a:graphic>
          <a:graphicData uri="http://schemas.openxmlformats.org/presentationml/2006/ole">
            <mc:AlternateContent xmlns:mc="http://schemas.openxmlformats.org/markup-compatibility/2006">
              <mc:Choice xmlns:v="urn:schemas-microsoft-com:vml" Requires="v">
                <p:oleObj spid="_x0000_s28836" name="公式" r:id="rId9" imgW="4495800" imgH="581056" progId="Equation.3">
                  <p:embed/>
                </p:oleObj>
              </mc:Choice>
              <mc:Fallback>
                <p:oleObj name="公式" r:id="rId9" imgW="4495800" imgH="581056" progId="Equation.3">
                  <p:embed/>
                  <p:pic>
                    <p:nvPicPr>
                      <p:cNvPr id="0" name="Object 7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079750" y="5784850"/>
                        <a:ext cx="4597400" cy="685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8" presetClass="entr" presetSubtype="3" fill="hold" grpId="0" nodeType="afterEffect">
                                  <p:stCondLst>
                                    <p:cond delay="0"/>
                                  </p:stCondLst>
                                  <p:childTnLst>
                                    <p:set>
                                      <p:cBhvr>
                                        <p:cTn id="11" dur="1" fill="hold">
                                          <p:stCondLst>
                                            <p:cond delay="0"/>
                                          </p:stCondLst>
                                        </p:cTn>
                                        <p:tgtEl>
                                          <p:spTgt spid="33800"/>
                                        </p:tgtEl>
                                        <p:attrNameLst>
                                          <p:attrName>style.visibility</p:attrName>
                                        </p:attrNameLst>
                                      </p:cBhvr>
                                      <p:to>
                                        <p:strVal val="visible"/>
                                      </p:to>
                                    </p:set>
                                    <p:animEffect transition="in" filter="strips(upRight)">
                                      <p:cBhvr>
                                        <p:cTn id="12" dur="500"/>
                                        <p:tgtEl>
                                          <p:spTgt spid="33800"/>
                                        </p:tgtEl>
                                      </p:cBhvr>
                                    </p:animEffect>
                                  </p:childTnLst>
                                </p:cTn>
                              </p:par>
                            </p:childTnLst>
                          </p:cTn>
                        </p:par>
                        <p:par>
                          <p:cTn id="13" fill="hold" nodeType="afterGroup">
                            <p:stCondLst>
                              <p:cond delay="1000"/>
                            </p:stCondLst>
                            <p:childTnLst>
                              <p:par>
                                <p:cTn id="14" presetID="2" presetClass="entr" presetSubtype="2"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1+#ppt_w/2"/>
                                          </p:val>
                                        </p:tav>
                                        <p:tav tm="100000">
                                          <p:val>
                                            <p:strVal val="#ppt_x"/>
                                          </p:val>
                                        </p:tav>
                                      </p:tavLst>
                                    </p:anim>
                                    <p:anim calcmode="lin" valueType="num">
                                      <p:cBhvr additive="base">
                                        <p:cTn id="17"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3803"/>
                                        </p:tgtEl>
                                        <p:attrNameLst>
                                          <p:attrName>style.visibility</p:attrName>
                                        </p:attrNameLst>
                                      </p:cBhvr>
                                      <p:to>
                                        <p:strVal val="visible"/>
                                      </p:to>
                                    </p:set>
                                    <p:animEffect transition="in" filter="wipe(left)">
                                      <p:cBhvr>
                                        <p:cTn id="22" dur="500"/>
                                        <p:tgtEl>
                                          <p:spTgt spid="33803"/>
                                        </p:tgtEl>
                                      </p:cBhvr>
                                    </p:animEffect>
                                  </p:childTnLst>
                                </p:cTn>
                              </p:par>
                            </p:childTnLst>
                          </p:cTn>
                        </p:par>
                        <p:par>
                          <p:cTn id="23" fill="hold" nodeType="afterGroup">
                            <p:stCondLst>
                              <p:cond delay="500"/>
                            </p:stCondLst>
                            <p:childTnLst>
                              <p:par>
                                <p:cTn id="24" presetID="22" presetClass="entr" presetSubtype="1"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up)">
                                      <p:cBhvr>
                                        <p:cTn id="26" dur="1000"/>
                                        <p:tgtEl>
                                          <p:spTgt spid="7"/>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33822"/>
                                        </p:tgtEl>
                                        <p:attrNameLst>
                                          <p:attrName>style.visibility</p:attrName>
                                        </p:attrNameLst>
                                      </p:cBhvr>
                                      <p:to>
                                        <p:strVal val="visible"/>
                                      </p:to>
                                    </p:set>
                                    <p:animEffect transition="in" filter="wipe(left)">
                                      <p:cBhvr>
                                        <p:cTn id="31" dur="500"/>
                                        <p:tgtEl>
                                          <p:spTgt spid="33822"/>
                                        </p:tgtEl>
                                      </p:cBhvr>
                                    </p:animEffect>
                                  </p:childTnLst>
                                </p:cTn>
                              </p:par>
                            </p:childTnLst>
                          </p:cTn>
                        </p:par>
                        <p:par>
                          <p:cTn id="32" fill="hold" nodeType="afterGroup">
                            <p:stCondLst>
                              <p:cond delay="500"/>
                            </p:stCondLst>
                            <p:childTnLst>
                              <p:par>
                                <p:cTn id="33" presetID="22" presetClass="entr" presetSubtype="8" fill="hold" nodeType="afterEffect">
                                  <p:stCondLst>
                                    <p:cond delay="0"/>
                                  </p:stCondLst>
                                  <p:childTnLst>
                                    <p:set>
                                      <p:cBhvr>
                                        <p:cTn id="34" dur="1" fill="hold">
                                          <p:stCondLst>
                                            <p:cond delay="0"/>
                                          </p:stCondLst>
                                        </p:cTn>
                                        <p:tgtEl>
                                          <p:spTgt spid="33857"/>
                                        </p:tgtEl>
                                        <p:attrNameLst>
                                          <p:attrName>style.visibility</p:attrName>
                                        </p:attrNameLst>
                                      </p:cBhvr>
                                      <p:to>
                                        <p:strVal val="visible"/>
                                      </p:to>
                                    </p:set>
                                    <p:animEffect transition="in" filter="wipe(left)">
                                      <p:cBhvr>
                                        <p:cTn id="35" dur="500"/>
                                        <p:tgtEl>
                                          <p:spTgt spid="33857"/>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22" presetClass="entr" presetSubtype="1" fill="hold" grpId="0" nodeType="clickEffect">
                                  <p:stCondLst>
                                    <p:cond delay="0"/>
                                  </p:stCondLst>
                                  <p:childTnLst>
                                    <p:set>
                                      <p:cBhvr>
                                        <p:cTn id="39" dur="1" fill="hold">
                                          <p:stCondLst>
                                            <p:cond delay="0"/>
                                          </p:stCondLst>
                                        </p:cTn>
                                        <p:tgtEl>
                                          <p:spTgt spid="33840"/>
                                        </p:tgtEl>
                                        <p:attrNameLst>
                                          <p:attrName>style.visibility</p:attrName>
                                        </p:attrNameLst>
                                      </p:cBhvr>
                                      <p:to>
                                        <p:strVal val="visible"/>
                                      </p:to>
                                    </p:set>
                                    <p:animEffect transition="in" filter="wipe(up)">
                                      <p:cBhvr>
                                        <p:cTn id="40" dur="500"/>
                                        <p:tgtEl>
                                          <p:spTgt spid="33840"/>
                                        </p:tgtEl>
                                      </p:cBhvr>
                                    </p:animEffect>
                                  </p:childTnLst>
                                </p:cTn>
                              </p:par>
                            </p:childTnLst>
                          </p:cTn>
                        </p:par>
                        <p:par>
                          <p:cTn id="41" fill="hold" nodeType="afterGroup">
                            <p:stCondLst>
                              <p:cond delay="500"/>
                            </p:stCondLst>
                            <p:childTnLst>
                              <p:par>
                                <p:cTn id="42" presetID="22" presetClass="entr" presetSubtype="8" fill="hold" grpId="0" nodeType="afterEffect">
                                  <p:stCondLst>
                                    <p:cond delay="0"/>
                                  </p:stCondLst>
                                  <p:childTnLst>
                                    <p:set>
                                      <p:cBhvr>
                                        <p:cTn id="43" dur="1" fill="hold">
                                          <p:stCondLst>
                                            <p:cond delay="0"/>
                                          </p:stCondLst>
                                        </p:cTn>
                                        <p:tgtEl>
                                          <p:spTgt spid="33853"/>
                                        </p:tgtEl>
                                        <p:attrNameLst>
                                          <p:attrName>style.visibility</p:attrName>
                                        </p:attrNameLst>
                                      </p:cBhvr>
                                      <p:to>
                                        <p:strVal val="visible"/>
                                      </p:to>
                                    </p:set>
                                    <p:animEffect transition="in" filter="wipe(left)">
                                      <p:cBhvr>
                                        <p:cTn id="44" dur="500"/>
                                        <p:tgtEl>
                                          <p:spTgt spid="33853"/>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22" presetClass="entr" presetSubtype="2" fill="hold" grpId="0" nodeType="clickEffect">
                                  <p:stCondLst>
                                    <p:cond delay="0"/>
                                  </p:stCondLst>
                                  <p:childTnLst>
                                    <p:set>
                                      <p:cBhvr>
                                        <p:cTn id="48" dur="1" fill="hold">
                                          <p:stCondLst>
                                            <p:cond delay="0"/>
                                          </p:stCondLst>
                                        </p:cTn>
                                        <p:tgtEl>
                                          <p:spTgt spid="33854"/>
                                        </p:tgtEl>
                                        <p:attrNameLst>
                                          <p:attrName>style.visibility</p:attrName>
                                        </p:attrNameLst>
                                      </p:cBhvr>
                                      <p:to>
                                        <p:strVal val="visible"/>
                                      </p:to>
                                    </p:set>
                                    <p:animEffect transition="in" filter="wipe(right)">
                                      <p:cBhvr>
                                        <p:cTn id="49" dur="500"/>
                                        <p:tgtEl>
                                          <p:spTgt spid="33854"/>
                                        </p:tgtEl>
                                      </p:cBhvr>
                                    </p:animEffect>
                                  </p:childTnLst>
                                </p:cTn>
                              </p:par>
                            </p:childTnLst>
                          </p:cTn>
                        </p:par>
                        <p:par>
                          <p:cTn id="50" fill="hold" nodeType="afterGroup">
                            <p:stCondLst>
                              <p:cond delay="500"/>
                            </p:stCondLst>
                            <p:childTnLst>
                              <p:par>
                                <p:cTn id="51" presetID="22" presetClass="entr" presetSubtype="8" fill="hold" grpId="0" nodeType="afterEffect">
                                  <p:stCondLst>
                                    <p:cond delay="0"/>
                                  </p:stCondLst>
                                  <p:childTnLst>
                                    <p:set>
                                      <p:cBhvr>
                                        <p:cTn id="52" dur="1" fill="hold">
                                          <p:stCondLst>
                                            <p:cond delay="0"/>
                                          </p:stCondLst>
                                        </p:cTn>
                                        <p:tgtEl>
                                          <p:spTgt spid="33856"/>
                                        </p:tgtEl>
                                        <p:attrNameLst>
                                          <p:attrName>style.visibility</p:attrName>
                                        </p:attrNameLst>
                                      </p:cBhvr>
                                      <p:to>
                                        <p:strVal val="visible"/>
                                      </p:to>
                                    </p:set>
                                    <p:animEffect transition="in" filter="wipe(left)">
                                      <p:cBhvr>
                                        <p:cTn id="53" dur="500"/>
                                        <p:tgtEl>
                                          <p:spTgt spid="33856"/>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22" presetClass="entr" presetSubtype="1" fill="hold" nodeType="click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wipe(up)">
                                      <p:cBhvr>
                                        <p:cTn id="58" dur="500"/>
                                        <p:tgtEl>
                                          <p:spTgt spid="4"/>
                                        </p:tgtEl>
                                      </p:cBhvr>
                                    </p:animEffect>
                                  </p:childTnLst>
                                </p:cTn>
                              </p:par>
                            </p:childTnLst>
                          </p:cTn>
                        </p:par>
                      </p:childTnLst>
                    </p:cTn>
                  </p:par>
                  <p:par>
                    <p:cTn id="59" fill="hold" nodeType="clickPar">
                      <p:stCondLst>
                        <p:cond delay="indefinite"/>
                      </p:stCondLst>
                      <p:childTnLst>
                        <p:par>
                          <p:cTn id="60" fill="hold" nodeType="withGroup">
                            <p:stCondLst>
                              <p:cond delay="0"/>
                            </p:stCondLst>
                            <p:childTnLst>
                              <p:par>
                                <p:cTn id="61" presetID="22" presetClass="entr" presetSubtype="2" fill="hold" nodeType="clickEffect">
                                  <p:stCondLst>
                                    <p:cond delay="0"/>
                                  </p:stCondLst>
                                  <p:childTnLst>
                                    <p:set>
                                      <p:cBhvr>
                                        <p:cTn id="62" dur="1" fill="hold">
                                          <p:stCondLst>
                                            <p:cond delay="0"/>
                                          </p:stCondLst>
                                        </p:cTn>
                                        <p:tgtEl>
                                          <p:spTgt spid="3"/>
                                        </p:tgtEl>
                                        <p:attrNameLst>
                                          <p:attrName>style.visibility</p:attrName>
                                        </p:attrNameLst>
                                      </p:cBhvr>
                                      <p:to>
                                        <p:strVal val="visible"/>
                                      </p:to>
                                    </p:set>
                                    <p:animEffect transition="in" filter="wipe(right)">
                                      <p:cBhvr>
                                        <p:cTn id="63" dur="500"/>
                                        <p:tgtEl>
                                          <p:spTgt spid="3"/>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22" presetClass="entr" presetSubtype="8" fill="hold" grpId="0" nodeType="clickEffect">
                                  <p:stCondLst>
                                    <p:cond delay="0"/>
                                  </p:stCondLst>
                                  <p:childTnLst>
                                    <p:set>
                                      <p:cBhvr>
                                        <p:cTn id="67" dur="1" fill="hold">
                                          <p:stCondLst>
                                            <p:cond delay="0"/>
                                          </p:stCondLst>
                                        </p:cTn>
                                        <p:tgtEl>
                                          <p:spTgt spid="33861"/>
                                        </p:tgtEl>
                                        <p:attrNameLst>
                                          <p:attrName>style.visibility</p:attrName>
                                        </p:attrNameLst>
                                      </p:cBhvr>
                                      <p:to>
                                        <p:strVal val="visible"/>
                                      </p:to>
                                    </p:set>
                                    <p:animEffect transition="in" filter="wipe(left)">
                                      <p:cBhvr>
                                        <p:cTn id="68" dur="500"/>
                                        <p:tgtEl>
                                          <p:spTgt spid="33861"/>
                                        </p:tgtEl>
                                      </p:cBhvr>
                                    </p:animEffect>
                                  </p:childTnLst>
                                </p:cTn>
                              </p:par>
                            </p:childTnLst>
                          </p:cTn>
                        </p:par>
                        <p:par>
                          <p:cTn id="69" fill="hold" nodeType="afterGroup">
                            <p:stCondLst>
                              <p:cond delay="500"/>
                            </p:stCondLst>
                            <p:childTnLst>
                              <p:par>
                                <p:cTn id="70" presetID="22" presetClass="entr" presetSubtype="8" fill="hold" grpId="0" nodeType="afterEffect">
                                  <p:stCondLst>
                                    <p:cond delay="0"/>
                                  </p:stCondLst>
                                  <p:childTnLst>
                                    <p:set>
                                      <p:cBhvr>
                                        <p:cTn id="71" dur="1" fill="hold">
                                          <p:stCondLst>
                                            <p:cond delay="0"/>
                                          </p:stCondLst>
                                        </p:cTn>
                                        <p:tgtEl>
                                          <p:spTgt spid="33838"/>
                                        </p:tgtEl>
                                        <p:attrNameLst>
                                          <p:attrName>style.visibility</p:attrName>
                                        </p:attrNameLst>
                                      </p:cBhvr>
                                      <p:to>
                                        <p:strVal val="visible"/>
                                      </p:to>
                                    </p:set>
                                    <p:animEffect transition="in" filter="wipe(left)">
                                      <p:cBhvr>
                                        <p:cTn id="72" dur="500"/>
                                        <p:tgtEl>
                                          <p:spTgt spid="33838"/>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8" fill="hold" nodeType="clickEffect">
                                  <p:stCondLst>
                                    <p:cond delay="0"/>
                                  </p:stCondLst>
                                  <p:childTnLst>
                                    <p:set>
                                      <p:cBhvr>
                                        <p:cTn id="76" dur="1" fill="hold">
                                          <p:stCondLst>
                                            <p:cond delay="0"/>
                                          </p:stCondLst>
                                        </p:cTn>
                                        <p:tgtEl>
                                          <p:spTgt spid="33862"/>
                                        </p:tgtEl>
                                        <p:attrNameLst>
                                          <p:attrName>style.visibility</p:attrName>
                                        </p:attrNameLst>
                                      </p:cBhvr>
                                      <p:to>
                                        <p:strVal val="visible"/>
                                      </p:to>
                                    </p:set>
                                    <p:animEffect transition="in" filter="wipe(left)">
                                      <p:cBhvr>
                                        <p:cTn id="77" dur="500"/>
                                        <p:tgtEl>
                                          <p:spTgt spid="33862"/>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8" fill="hold" nodeType="clickEffect">
                                  <p:stCondLst>
                                    <p:cond delay="0"/>
                                  </p:stCondLst>
                                  <p:childTnLst>
                                    <p:set>
                                      <p:cBhvr>
                                        <p:cTn id="81" dur="1" fill="hold">
                                          <p:stCondLst>
                                            <p:cond delay="0"/>
                                          </p:stCondLst>
                                        </p:cTn>
                                        <p:tgtEl>
                                          <p:spTgt spid="33863"/>
                                        </p:tgtEl>
                                        <p:attrNameLst>
                                          <p:attrName>style.visibility</p:attrName>
                                        </p:attrNameLst>
                                      </p:cBhvr>
                                      <p:to>
                                        <p:strVal val="visible"/>
                                      </p:to>
                                    </p:set>
                                    <p:animEffect transition="in" filter="wipe(left)">
                                      <p:cBhvr>
                                        <p:cTn id="82" dur="500"/>
                                        <p:tgtEl>
                                          <p:spTgt spid="338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800" grpId="0" animBg="1"/>
      <p:bldP spid="33803" grpId="0" autoUpdateAnimBg="0"/>
      <p:bldP spid="33822" grpId="0" animBg="1"/>
      <p:bldP spid="33838" grpId="0" autoUpdateAnimBg="0"/>
      <p:bldP spid="33840" grpId="0" autoUpdateAnimBg="0"/>
      <p:bldP spid="33853" grpId="0" autoUpdateAnimBg="0"/>
      <p:bldP spid="33854" grpId="0" animBg="1"/>
      <p:bldP spid="33856" grpId="0" autoUpdateAnimBg="0"/>
      <p:bldP spid="33861" grpId="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1"/>
          <p:cNvSpPr txBox="1">
            <a:spLocks noChangeArrowheads="1"/>
          </p:cNvSpPr>
          <p:nvPr/>
        </p:nvSpPr>
        <p:spPr bwMode="auto">
          <a:xfrm>
            <a:off x="323850" y="549275"/>
            <a:ext cx="81946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50000"/>
              </a:spcBef>
              <a:buFontTx/>
              <a:buNone/>
            </a:pPr>
            <a:r>
              <a:rPr lang="zh-CN" altLang="en-US" sz="3600">
                <a:solidFill>
                  <a:schemeClr val="accent2"/>
                </a:solidFill>
              </a:rPr>
              <a:t>思考：电场线就是点电荷在电场中运动的轨迹，这样说是否正确</a:t>
            </a:r>
            <a:endParaRPr lang="en-US" altLang="zh-CN" sz="3600">
              <a:solidFill>
                <a:schemeClr val="accent2"/>
              </a:solidFill>
            </a:endParaRPr>
          </a:p>
        </p:txBody>
      </p:sp>
      <p:sp>
        <p:nvSpPr>
          <p:cNvPr id="4" name="Text Box 21"/>
          <p:cNvSpPr txBox="1">
            <a:spLocks noChangeArrowheads="1"/>
          </p:cNvSpPr>
          <p:nvPr/>
        </p:nvSpPr>
        <p:spPr bwMode="auto">
          <a:xfrm>
            <a:off x="323850" y="3860800"/>
            <a:ext cx="81946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50000"/>
              </a:spcBef>
              <a:buFontTx/>
              <a:buNone/>
            </a:pPr>
            <a:r>
              <a:rPr lang="zh-CN" altLang="en-US" sz="3600">
                <a:solidFill>
                  <a:schemeClr val="accent2"/>
                </a:solidFill>
              </a:rPr>
              <a:t>试想某一电子以初速度</a:t>
            </a:r>
            <a:r>
              <a:rPr lang="en-US" altLang="zh-CN" sz="3600">
                <a:solidFill>
                  <a:schemeClr val="accent2"/>
                </a:solidFill>
              </a:rPr>
              <a:t>V</a:t>
            </a:r>
            <a:r>
              <a:rPr lang="zh-CN" altLang="en-US" sz="3600">
                <a:solidFill>
                  <a:schemeClr val="accent2"/>
                </a:solidFill>
              </a:rPr>
              <a:t>（</a:t>
            </a:r>
            <a:r>
              <a:rPr lang="en-US" altLang="zh-CN" sz="3600">
                <a:solidFill>
                  <a:schemeClr val="accent2"/>
                </a:solidFill>
              </a:rPr>
              <a:t>V</a:t>
            </a:r>
            <a:r>
              <a:rPr lang="zh-CN" altLang="en-US" sz="3600">
                <a:solidFill>
                  <a:schemeClr val="accent2"/>
                </a:solidFill>
              </a:rPr>
              <a:t>与电场方向成一定角度）在电场中运动</a:t>
            </a:r>
            <a:endParaRPr lang="en-US" altLang="zh-CN" sz="3600">
              <a:solidFill>
                <a:schemeClr val="accent2"/>
              </a:solidFill>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8" presetClass="entr" presetSubtype="16"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diamond(in)">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698" name="Group 43"/>
          <p:cNvGrpSpPr>
            <a:grpSpLocks/>
          </p:cNvGrpSpPr>
          <p:nvPr/>
        </p:nvGrpSpPr>
        <p:grpSpPr bwMode="auto">
          <a:xfrm>
            <a:off x="5476875" y="914400"/>
            <a:ext cx="3667125" cy="2876550"/>
            <a:chOff x="3450" y="732"/>
            <a:chExt cx="2310" cy="1812"/>
          </a:xfrm>
        </p:grpSpPr>
        <p:sp>
          <p:nvSpPr>
            <p:cNvPr id="29744" name="AutoShape 2"/>
            <p:cNvSpPr>
              <a:spLocks noChangeArrowheads="1"/>
            </p:cNvSpPr>
            <p:nvPr/>
          </p:nvSpPr>
          <p:spPr bwMode="auto">
            <a:xfrm>
              <a:off x="4134" y="828"/>
              <a:ext cx="409" cy="211"/>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round/>
                  <a:headEnd/>
                  <a:tailEnd/>
                </a14:hiddenLine>
              </a:ext>
            </a:extLst>
          </p:spPr>
          <p:txBody>
            <a:bodyPr lIns="12700" tIns="12700" rIns="12700" bIns="1270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en-US" altLang="zh-CN" sz="2200" i="1">
                  <a:solidFill>
                    <a:schemeClr val="accent2"/>
                  </a:solidFill>
                  <a:sym typeface="Symbol" pitchFamily="18" charset="2"/>
                </a:rPr>
                <a:t></a:t>
              </a:r>
              <a:endParaRPr lang="en-US" altLang="zh-CN" sz="2200">
                <a:solidFill>
                  <a:schemeClr val="accent2"/>
                </a:solidFill>
              </a:endParaRPr>
            </a:p>
            <a:p>
              <a:pPr algn="just" eaLnBrk="1" hangingPunct="1">
                <a:spcBef>
                  <a:spcPct val="0"/>
                </a:spcBef>
                <a:buFontTx/>
                <a:buNone/>
              </a:pPr>
              <a:endParaRPr lang="en-US" altLang="zh-CN" sz="1000" b="0">
                <a:solidFill>
                  <a:schemeClr val="accent2"/>
                </a:solidFill>
              </a:endParaRPr>
            </a:p>
          </p:txBody>
        </p:sp>
        <p:sp>
          <p:nvSpPr>
            <p:cNvPr id="29745" name="Line 3"/>
            <p:cNvSpPr>
              <a:spLocks noChangeShapeType="1"/>
            </p:cNvSpPr>
            <p:nvPr/>
          </p:nvSpPr>
          <p:spPr bwMode="auto">
            <a:xfrm>
              <a:off x="4495" y="1068"/>
              <a:ext cx="240" cy="0"/>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46" name="Line 4"/>
            <p:cNvSpPr>
              <a:spLocks noChangeShapeType="1"/>
            </p:cNvSpPr>
            <p:nvPr/>
          </p:nvSpPr>
          <p:spPr bwMode="auto">
            <a:xfrm>
              <a:off x="5311" y="1692"/>
              <a:ext cx="336" cy="0"/>
            </a:xfrm>
            <a:prstGeom prst="line">
              <a:avLst/>
            </a:prstGeom>
            <a:noFill/>
            <a:ln w="28575">
              <a:solidFill>
                <a:srgbClr val="CC3300"/>
              </a:solidFill>
              <a:round/>
              <a:headEnd type="non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grpSp>
          <p:nvGrpSpPr>
            <p:cNvPr id="29747" name="Group 5"/>
            <p:cNvGrpSpPr>
              <a:grpSpLocks/>
            </p:cNvGrpSpPr>
            <p:nvPr/>
          </p:nvGrpSpPr>
          <p:grpSpPr bwMode="auto">
            <a:xfrm>
              <a:off x="3450" y="1474"/>
              <a:ext cx="277" cy="410"/>
              <a:chOff x="3264" y="1419"/>
              <a:chExt cx="277" cy="410"/>
            </a:xfrm>
          </p:grpSpPr>
          <p:sp>
            <p:nvSpPr>
              <p:cNvPr id="29781" name="Line 6"/>
              <p:cNvSpPr>
                <a:spLocks noChangeShapeType="1"/>
              </p:cNvSpPr>
              <p:nvPr/>
            </p:nvSpPr>
            <p:spPr bwMode="auto">
              <a:xfrm>
                <a:off x="3354" y="1419"/>
                <a:ext cx="187" cy="1"/>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82" name="Line 7"/>
              <p:cNvSpPr>
                <a:spLocks noChangeShapeType="1"/>
              </p:cNvSpPr>
              <p:nvPr/>
            </p:nvSpPr>
            <p:spPr bwMode="auto">
              <a:xfrm>
                <a:off x="3340" y="1829"/>
                <a:ext cx="187" cy="0"/>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83" name="Line 8"/>
              <p:cNvSpPr>
                <a:spLocks noChangeShapeType="1"/>
              </p:cNvSpPr>
              <p:nvPr/>
            </p:nvSpPr>
            <p:spPr bwMode="auto">
              <a:xfrm>
                <a:off x="3395" y="1419"/>
                <a:ext cx="1" cy="410"/>
              </a:xfrm>
              <a:prstGeom prst="line">
                <a:avLst/>
              </a:prstGeom>
              <a:noFill/>
              <a:ln w="28575">
                <a:solidFill>
                  <a:schemeClr val="accent2"/>
                </a:solidFill>
                <a:round/>
                <a:headEnd type="triangl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29784" name="AutoShape 9"/>
              <p:cNvSpPr>
                <a:spLocks noChangeArrowheads="1"/>
              </p:cNvSpPr>
              <p:nvPr/>
            </p:nvSpPr>
            <p:spPr bwMode="auto">
              <a:xfrm>
                <a:off x="3264" y="1504"/>
                <a:ext cx="173" cy="180"/>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round/>
                    <a:headEnd/>
                    <a:tailEnd/>
                  </a14:hiddenLine>
                </a:ext>
              </a:extLst>
            </p:spPr>
            <p:txBody>
              <a:bodyPr lIns="12700" tIns="12700" rIns="12700" bIns="1270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en-US" altLang="zh-CN" sz="2400" i="1">
                    <a:solidFill>
                      <a:schemeClr val="accent2"/>
                    </a:solidFill>
                  </a:rPr>
                  <a:t>h</a:t>
                </a:r>
                <a:endParaRPr lang="en-US" altLang="zh-CN" sz="2400" b="0">
                  <a:solidFill>
                    <a:schemeClr val="accent2"/>
                  </a:solidFill>
                </a:endParaRPr>
              </a:p>
            </p:txBody>
          </p:sp>
        </p:grpSp>
        <p:sp>
          <p:nvSpPr>
            <p:cNvPr id="29748" name="AutoShape 10"/>
            <p:cNvSpPr>
              <a:spLocks noChangeArrowheads="1"/>
            </p:cNvSpPr>
            <p:nvPr/>
          </p:nvSpPr>
          <p:spPr bwMode="auto">
            <a:xfrm>
              <a:off x="3986" y="1339"/>
              <a:ext cx="173" cy="161"/>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round/>
                  <a:headEnd/>
                  <a:tailEnd/>
                </a14:hiddenLine>
              </a:ext>
            </a:extLst>
          </p:spPr>
          <p:txBody>
            <a:bodyPr lIns="12700" tIns="12700" rIns="12700" bIns="1270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en-US" altLang="zh-CN" sz="2400" i="1">
                  <a:solidFill>
                    <a:schemeClr val="accent2"/>
                  </a:solidFill>
                </a:rPr>
                <a:t>S</a:t>
              </a:r>
              <a:endParaRPr lang="en-US" altLang="zh-CN" sz="2400" b="0">
                <a:solidFill>
                  <a:schemeClr val="accent2"/>
                </a:solidFill>
              </a:endParaRPr>
            </a:p>
          </p:txBody>
        </p:sp>
        <p:sp>
          <p:nvSpPr>
            <p:cNvPr id="29749" name="AutoShape 11"/>
            <p:cNvSpPr>
              <a:spLocks noChangeArrowheads="1"/>
            </p:cNvSpPr>
            <p:nvPr/>
          </p:nvSpPr>
          <p:spPr bwMode="auto">
            <a:xfrm>
              <a:off x="5215" y="1445"/>
              <a:ext cx="187" cy="199"/>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round/>
                  <a:headEnd/>
                  <a:tailEnd/>
                </a14:hiddenLine>
              </a:ext>
            </a:extLst>
          </p:spPr>
          <p:txBody>
            <a:bodyPr lIns="12700" tIns="12700" rIns="12700" bIns="1270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en-US" altLang="zh-CN" sz="4800">
                  <a:solidFill>
                    <a:srgbClr val="CC3300"/>
                  </a:solidFill>
                </a:rPr>
                <a:t>·</a:t>
              </a:r>
              <a:endParaRPr lang="en-US" altLang="zh-CN" sz="4800" b="0">
                <a:solidFill>
                  <a:srgbClr val="CC3300"/>
                </a:solidFill>
              </a:endParaRPr>
            </a:p>
          </p:txBody>
        </p:sp>
        <p:grpSp>
          <p:nvGrpSpPr>
            <p:cNvPr id="29750" name="Group 12"/>
            <p:cNvGrpSpPr>
              <a:grpSpLocks/>
            </p:cNvGrpSpPr>
            <p:nvPr/>
          </p:nvGrpSpPr>
          <p:grpSpPr bwMode="auto">
            <a:xfrm>
              <a:off x="4255" y="732"/>
              <a:ext cx="498" cy="1812"/>
              <a:chOff x="4032" y="720"/>
              <a:chExt cx="498" cy="1812"/>
            </a:xfrm>
          </p:grpSpPr>
          <p:sp>
            <p:nvSpPr>
              <p:cNvPr id="29773" name="Line 13"/>
              <p:cNvSpPr>
                <a:spLocks noChangeShapeType="1"/>
              </p:cNvSpPr>
              <p:nvPr/>
            </p:nvSpPr>
            <p:spPr bwMode="auto">
              <a:xfrm>
                <a:off x="4280" y="768"/>
                <a:ext cx="1" cy="1764"/>
              </a:xfrm>
              <a:prstGeom prst="line">
                <a:avLst/>
              </a:prstGeom>
              <a:noFill/>
              <a:ln w="28575">
                <a:solidFill>
                  <a:schemeClr val="accent2"/>
                </a:solidFill>
                <a:prstDash val="sysDash"/>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74" name="Line 14"/>
              <p:cNvSpPr>
                <a:spLocks noChangeShapeType="1"/>
              </p:cNvSpPr>
              <p:nvPr/>
            </p:nvSpPr>
            <p:spPr bwMode="auto">
              <a:xfrm>
                <a:off x="4530" y="1040"/>
                <a:ext cx="0" cy="1203"/>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75" name="Oval 15"/>
              <p:cNvSpPr>
                <a:spLocks noChangeArrowheads="1"/>
              </p:cNvSpPr>
              <p:nvPr/>
            </p:nvSpPr>
            <p:spPr bwMode="auto">
              <a:xfrm>
                <a:off x="4032" y="960"/>
                <a:ext cx="485" cy="167"/>
              </a:xfrm>
              <a:prstGeom prst="ellipse">
                <a:avLst/>
              </a:pr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9776" name="Line 16"/>
              <p:cNvSpPr>
                <a:spLocks noChangeShapeType="1"/>
              </p:cNvSpPr>
              <p:nvPr/>
            </p:nvSpPr>
            <p:spPr bwMode="auto">
              <a:xfrm>
                <a:off x="4045" y="1047"/>
                <a:ext cx="1" cy="1177"/>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77" name="Line 17"/>
              <p:cNvSpPr>
                <a:spLocks noChangeShapeType="1"/>
              </p:cNvSpPr>
              <p:nvPr/>
            </p:nvSpPr>
            <p:spPr bwMode="auto">
              <a:xfrm flipV="1">
                <a:off x="4044" y="720"/>
                <a:ext cx="0" cy="336"/>
              </a:xfrm>
              <a:prstGeom prst="line">
                <a:avLst/>
              </a:prstGeom>
              <a:noFill/>
              <a:ln w="28575">
                <a:solidFill>
                  <a:srgbClr val="CC3300"/>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9778" name="Line 18"/>
              <p:cNvSpPr>
                <a:spLocks noChangeShapeType="1"/>
              </p:cNvSpPr>
              <p:nvPr/>
            </p:nvSpPr>
            <p:spPr bwMode="auto">
              <a:xfrm flipV="1">
                <a:off x="4524" y="720"/>
                <a:ext cx="0" cy="336"/>
              </a:xfrm>
              <a:prstGeom prst="line">
                <a:avLst/>
              </a:prstGeom>
              <a:noFill/>
              <a:ln w="28575">
                <a:solidFill>
                  <a:srgbClr val="CC3300"/>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9779" name="Line 19"/>
              <p:cNvSpPr>
                <a:spLocks noChangeShapeType="1"/>
              </p:cNvSpPr>
              <p:nvPr/>
            </p:nvSpPr>
            <p:spPr bwMode="auto">
              <a:xfrm flipV="1">
                <a:off x="4044" y="2160"/>
                <a:ext cx="0" cy="336"/>
              </a:xfrm>
              <a:prstGeom prst="line">
                <a:avLst/>
              </a:prstGeom>
              <a:noFill/>
              <a:ln w="28575">
                <a:solidFill>
                  <a:srgbClr val="CC3300"/>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9780" name="Line 20"/>
              <p:cNvSpPr>
                <a:spLocks noChangeShapeType="1"/>
              </p:cNvSpPr>
              <p:nvPr/>
            </p:nvSpPr>
            <p:spPr bwMode="auto">
              <a:xfrm flipV="1">
                <a:off x="4524" y="2160"/>
                <a:ext cx="0" cy="336"/>
              </a:xfrm>
              <a:prstGeom prst="line">
                <a:avLst/>
              </a:prstGeom>
              <a:noFill/>
              <a:ln w="28575">
                <a:solidFill>
                  <a:srgbClr val="CC3300"/>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29751" name="Group 21"/>
            <p:cNvGrpSpPr>
              <a:grpSpLocks/>
            </p:cNvGrpSpPr>
            <p:nvPr/>
          </p:nvGrpSpPr>
          <p:grpSpPr bwMode="auto">
            <a:xfrm>
              <a:off x="3757" y="1308"/>
              <a:ext cx="1508" cy="707"/>
              <a:chOff x="3534" y="1271"/>
              <a:chExt cx="1508" cy="707"/>
            </a:xfrm>
          </p:grpSpPr>
          <p:sp>
            <p:nvSpPr>
              <p:cNvPr id="29757" name="Line 22"/>
              <p:cNvSpPr>
                <a:spLocks noChangeShapeType="1"/>
              </p:cNvSpPr>
              <p:nvPr/>
            </p:nvSpPr>
            <p:spPr bwMode="auto">
              <a:xfrm>
                <a:off x="3790" y="1736"/>
                <a:ext cx="28" cy="45"/>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58" name="Oval 23"/>
              <p:cNvSpPr>
                <a:spLocks noChangeArrowheads="1"/>
              </p:cNvSpPr>
              <p:nvPr/>
            </p:nvSpPr>
            <p:spPr bwMode="auto">
              <a:xfrm>
                <a:off x="3534" y="1677"/>
                <a:ext cx="1508" cy="301"/>
              </a:xfrm>
              <a:prstGeom prst="ellipse">
                <a:avLst/>
              </a:pr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9759" name="Line 24"/>
              <p:cNvSpPr>
                <a:spLocks noChangeShapeType="1"/>
              </p:cNvSpPr>
              <p:nvPr/>
            </p:nvSpPr>
            <p:spPr bwMode="auto">
              <a:xfrm>
                <a:off x="3534" y="1418"/>
                <a:ext cx="0" cy="422"/>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60" name="Oval 25"/>
              <p:cNvSpPr>
                <a:spLocks noChangeArrowheads="1"/>
              </p:cNvSpPr>
              <p:nvPr/>
            </p:nvSpPr>
            <p:spPr bwMode="auto">
              <a:xfrm>
                <a:off x="3541" y="1271"/>
                <a:ext cx="1501" cy="294"/>
              </a:xfrm>
              <a:prstGeom prst="ellipse">
                <a:avLst/>
              </a:pr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9761" name="Line 26"/>
              <p:cNvSpPr>
                <a:spLocks noChangeShapeType="1"/>
              </p:cNvSpPr>
              <p:nvPr/>
            </p:nvSpPr>
            <p:spPr bwMode="auto">
              <a:xfrm>
                <a:off x="3658" y="1680"/>
                <a:ext cx="111" cy="71"/>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62" name="Line 27"/>
              <p:cNvSpPr>
                <a:spLocks noChangeShapeType="1"/>
              </p:cNvSpPr>
              <p:nvPr/>
            </p:nvSpPr>
            <p:spPr bwMode="auto">
              <a:xfrm>
                <a:off x="3886" y="1661"/>
                <a:ext cx="42" cy="186"/>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63" name="Line 28"/>
              <p:cNvSpPr>
                <a:spLocks noChangeShapeType="1"/>
              </p:cNvSpPr>
              <p:nvPr/>
            </p:nvSpPr>
            <p:spPr bwMode="auto">
              <a:xfrm>
                <a:off x="4080" y="1622"/>
                <a:ext cx="56" cy="71"/>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64" name="Line 29"/>
              <p:cNvSpPr>
                <a:spLocks noChangeShapeType="1"/>
              </p:cNvSpPr>
              <p:nvPr/>
            </p:nvSpPr>
            <p:spPr bwMode="auto">
              <a:xfrm>
                <a:off x="4343" y="1654"/>
                <a:ext cx="62" cy="90"/>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65" name="Line 30"/>
              <p:cNvSpPr>
                <a:spLocks noChangeShapeType="1"/>
              </p:cNvSpPr>
              <p:nvPr/>
            </p:nvSpPr>
            <p:spPr bwMode="auto">
              <a:xfrm flipH="1">
                <a:off x="4606" y="1667"/>
                <a:ext cx="7" cy="32"/>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66" name="Line 31"/>
              <p:cNvSpPr>
                <a:spLocks noChangeShapeType="1"/>
              </p:cNvSpPr>
              <p:nvPr/>
            </p:nvSpPr>
            <p:spPr bwMode="auto">
              <a:xfrm>
                <a:off x="4211" y="1629"/>
                <a:ext cx="1" cy="58"/>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67" name="Line 32"/>
              <p:cNvSpPr>
                <a:spLocks noChangeShapeType="1"/>
              </p:cNvSpPr>
              <p:nvPr/>
            </p:nvSpPr>
            <p:spPr bwMode="auto">
              <a:xfrm>
                <a:off x="3803" y="1654"/>
                <a:ext cx="35" cy="122"/>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68" name="Line 33"/>
              <p:cNvSpPr>
                <a:spLocks noChangeShapeType="1"/>
              </p:cNvSpPr>
              <p:nvPr/>
            </p:nvSpPr>
            <p:spPr bwMode="auto">
              <a:xfrm>
                <a:off x="3949" y="1654"/>
                <a:ext cx="34" cy="58"/>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69" name="Line 34"/>
              <p:cNvSpPr>
                <a:spLocks noChangeShapeType="1"/>
              </p:cNvSpPr>
              <p:nvPr/>
            </p:nvSpPr>
            <p:spPr bwMode="auto">
              <a:xfrm flipH="1">
                <a:off x="4958" y="1725"/>
                <a:ext cx="49" cy="134"/>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70" name="Line 35"/>
              <p:cNvSpPr>
                <a:spLocks noChangeShapeType="1"/>
              </p:cNvSpPr>
              <p:nvPr/>
            </p:nvSpPr>
            <p:spPr bwMode="auto">
              <a:xfrm flipH="1">
                <a:off x="4827" y="1661"/>
                <a:ext cx="63" cy="115"/>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71" name="Line 36"/>
              <p:cNvSpPr>
                <a:spLocks noChangeShapeType="1"/>
              </p:cNvSpPr>
              <p:nvPr/>
            </p:nvSpPr>
            <p:spPr bwMode="auto">
              <a:xfrm flipH="1">
                <a:off x="4426" y="1642"/>
                <a:ext cx="49" cy="166"/>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72" name="Line 37"/>
              <p:cNvSpPr>
                <a:spLocks noChangeShapeType="1"/>
              </p:cNvSpPr>
              <p:nvPr/>
            </p:nvSpPr>
            <p:spPr bwMode="auto">
              <a:xfrm>
                <a:off x="5040" y="1440"/>
                <a:ext cx="0" cy="422"/>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grpSp>
        <p:sp>
          <p:nvSpPr>
            <p:cNvPr id="29752" name="Text Box 38"/>
            <p:cNvSpPr txBox="1">
              <a:spLocks noChangeArrowheads="1"/>
            </p:cNvSpPr>
            <p:nvPr/>
          </p:nvSpPr>
          <p:spPr bwMode="auto">
            <a:xfrm>
              <a:off x="5215" y="1452"/>
              <a:ext cx="23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P</a:t>
              </a:r>
            </a:p>
          </p:txBody>
        </p:sp>
        <p:sp>
          <p:nvSpPr>
            <p:cNvPr id="29753" name="Line 39"/>
            <p:cNvSpPr>
              <a:spLocks noChangeShapeType="1"/>
            </p:cNvSpPr>
            <p:nvPr/>
          </p:nvSpPr>
          <p:spPr bwMode="auto">
            <a:xfrm flipH="1">
              <a:off x="4495" y="1692"/>
              <a:ext cx="768"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9754" name="Text Box 40"/>
            <p:cNvSpPr txBox="1">
              <a:spLocks noChangeArrowheads="1"/>
            </p:cNvSpPr>
            <p:nvPr/>
          </p:nvSpPr>
          <p:spPr bwMode="auto">
            <a:xfrm>
              <a:off x="4495" y="828"/>
              <a:ext cx="24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R</a:t>
              </a:r>
            </a:p>
          </p:txBody>
        </p:sp>
        <p:sp>
          <p:nvSpPr>
            <p:cNvPr id="29755" name="Text Box 41"/>
            <p:cNvSpPr txBox="1">
              <a:spLocks noChangeArrowheads="1"/>
            </p:cNvSpPr>
            <p:nvPr/>
          </p:nvSpPr>
          <p:spPr bwMode="auto">
            <a:xfrm>
              <a:off x="5023" y="1500"/>
              <a:ext cx="191"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r</a:t>
              </a:r>
            </a:p>
          </p:txBody>
        </p:sp>
        <p:graphicFrame>
          <p:nvGraphicFramePr>
            <p:cNvPr id="29756" name="Object 42"/>
            <p:cNvGraphicFramePr>
              <a:graphicFrameLocks noChangeAspect="1"/>
            </p:cNvGraphicFramePr>
            <p:nvPr/>
          </p:nvGraphicFramePr>
          <p:xfrm>
            <a:off x="5551" y="1452"/>
            <a:ext cx="209" cy="227"/>
          </p:xfrm>
          <a:graphic>
            <a:graphicData uri="http://schemas.openxmlformats.org/presentationml/2006/ole">
              <mc:AlternateContent xmlns:mc="http://schemas.openxmlformats.org/markup-compatibility/2006">
                <mc:Choice xmlns:v="urn:schemas-microsoft-com:vml" Requires="v">
                  <p:oleObj spid="_x0000_s30097" name="Equation" r:id="rId3" imgW="228600" imgH="276346" progId="Equation.3">
                    <p:embed/>
                  </p:oleObj>
                </mc:Choice>
                <mc:Fallback>
                  <p:oleObj name="Equation" r:id="rId3" imgW="228600" imgH="276346" progId="Equation.3">
                    <p:embed/>
                    <p:pic>
                      <p:nvPicPr>
                        <p:cNvPr id="0" name="Object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1" y="1452"/>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sp>
        <p:nvSpPr>
          <p:cNvPr id="29699" name="Text Box 44"/>
          <p:cNvSpPr txBox="1">
            <a:spLocks noChangeArrowheads="1"/>
          </p:cNvSpPr>
          <p:nvPr/>
        </p:nvSpPr>
        <p:spPr bwMode="auto">
          <a:xfrm>
            <a:off x="838200" y="1219200"/>
            <a:ext cx="1841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29700" name="Group 47"/>
          <p:cNvGrpSpPr>
            <a:grpSpLocks/>
          </p:cNvGrpSpPr>
          <p:nvPr/>
        </p:nvGrpSpPr>
        <p:grpSpPr bwMode="auto">
          <a:xfrm>
            <a:off x="850900" y="69850"/>
            <a:ext cx="6597650" cy="685800"/>
            <a:chOff x="680" y="3644"/>
            <a:chExt cx="4156" cy="432"/>
          </a:xfrm>
        </p:grpSpPr>
        <p:graphicFrame>
          <p:nvGraphicFramePr>
            <p:cNvPr id="29742" name="Object 45"/>
            <p:cNvGraphicFramePr>
              <a:graphicFrameLocks noChangeAspect="1"/>
            </p:cNvGraphicFramePr>
            <p:nvPr/>
          </p:nvGraphicFramePr>
          <p:xfrm>
            <a:off x="680" y="3644"/>
            <a:ext cx="1272" cy="416"/>
          </p:xfrm>
          <a:graphic>
            <a:graphicData uri="http://schemas.openxmlformats.org/presentationml/2006/ole">
              <mc:AlternateContent xmlns:mc="http://schemas.openxmlformats.org/markup-compatibility/2006">
                <mc:Choice xmlns:v="urn:schemas-microsoft-com:vml" Requires="v">
                  <p:oleObj spid="_x0000_s30098" name="公式" r:id="rId5" imgW="1914457" imgH="552422" progId="Equation.3">
                    <p:embed/>
                  </p:oleObj>
                </mc:Choice>
                <mc:Fallback>
                  <p:oleObj name="公式" r:id="rId5" imgW="1914457" imgH="552422" progId="Equation.3">
                    <p:embed/>
                    <p:pic>
                      <p:nvPicPr>
                        <p:cNvPr id="0" name="Object 4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0" y="3644"/>
                          <a:ext cx="1272" cy="41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9743" name="Object 46"/>
            <p:cNvGraphicFramePr>
              <a:graphicFrameLocks noChangeAspect="1"/>
            </p:cNvGraphicFramePr>
            <p:nvPr/>
          </p:nvGraphicFramePr>
          <p:xfrm>
            <a:off x="1940" y="3644"/>
            <a:ext cx="2896" cy="432"/>
          </p:xfrm>
          <a:graphic>
            <a:graphicData uri="http://schemas.openxmlformats.org/presentationml/2006/ole">
              <mc:AlternateContent xmlns:mc="http://schemas.openxmlformats.org/markup-compatibility/2006">
                <mc:Choice xmlns:v="urn:schemas-microsoft-com:vml" Requires="v">
                  <p:oleObj spid="_x0000_s30099" name="公式" r:id="rId7" imgW="4495800" imgH="581056" progId="Equation.3">
                    <p:embed/>
                  </p:oleObj>
                </mc:Choice>
                <mc:Fallback>
                  <p:oleObj name="公式" r:id="rId7" imgW="4495800" imgH="581056" progId="Equation.3">
                    <p:embed/>
                    <p:pic>
                      <p:nvPicPr>
                        <p:cNvPr id="0" name="Object 4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40" y="3644"/>
                          <a:ext cx="2896" cy="4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sp>
        <p:nvSpPr>
          <p:cNvPr id="34864" name="Rectangle 48"/>
          <p:cNvSpPr>
            <a:spLocks noChangeArrowheads="1"/>
          </p:cNvSpPr>
          <p:nvPr/>
        </p:nvSpPr>
        <p:spPr bwMode="auto">
          <a:xfrm>
            <a:off x="0" y="7620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4865" name="Text Box 49"/>
          <p:cNvSpPr txBox="1">
            <a:spLocks noChangeArrowheads="1"/>
          </p:cNvSpPr>
          <p:nvPr/>
        </p:nvSpPr>
        <p:spPr bwMode="auto">
          <a:xfrm>
            <a:off x="152400" y="838200"/>
            <a:ext cx="52578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高斯面上、下底面上各点场强与底面平行，故上、下底无电通量</a:t>
            </a:r>
          </a:p>
        </p:txBody>
      </p:sp>
      <p:graphicFrame>
        <p:nvGraphicFramePr>
          <p:cNvPr id="34866" name="Object 50"/>
          <p:cNvGraphicFramePr>
            <a:graphicFrameLocks noChangeAspect="1"/>
          </p:cNvGraphicFramePr>
          <p:nvPr/>
        </p:nvGraphicFramePr>
        <p:xfrm>
          <a:off x="571500" y="1898650"/>
          <a:ext cx="2019300" cy="685800"/>
        </p:xfrm>
        <a:graphic>
          <a:graphicData uri="http://schemas.openxmlformats.org/presentationml/2006/ole">
            <mc:AlternateContent xmlns:mc="http://schemas.openxmlformats.org/markup-compatibility/2006">
              <mc:Choice xmlns:v="urn:schemas-microsoft-com:vml" Requires="v">
                <p:oleObj spid="_x0000_s30100" name="公式" r:id="rId9" imgW="1914457" imgH="581056" progId="Equation.3">
                  <p:embed/>
                </p:oleObj>
              </mc:Choice>
              <mc:Fallback>
                <p:oleObj name="公式" r:id="rId9" imgW="1914457" imgH="581056" progId="Equation.3">
                  <p:embed/>
                  <p:pic>
                    <p:nvPicPr>
                      <p:cNvPr id="0" name="Object 50"/>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71500" y="1898650"/>
                        <a:ext cx="2019300" cy="685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4868" name="Object 52"/>
          <p:cNvGraphicFramePr>
            <a:graphicFrameLocks noChangeAspect="1"/>
          </p:cNvGraphicFramePr>
          <p:nvPr/>
        </p:nvGraphicFramePr>
        <p:xfrm>
          <a:off x="2686050" y="1911350"/>
          <a:ext cx="1524000" cy="685800"/>
        </p:xfrm>
        <a:graphic>
          <a:graphicData uri="http://schemas.openxmlformats.org/presentationml/2006/ole">
            <mc:AlternateContent xmlns:mc="http://schemas.openxmlformats.org/markup-compatibility/2006">
              <mc:Choice xmlns:v="urn:schemas-microsoft-com:vml" Requires="v">
                <p:oleObj spid="_x0000_s30101" name="公式" r:id="rId11" imgW="1409700" imgH="581056" progId="Equation.3">
                  <p:embed/>
                </p:oleObj>
              </mc:Choice>
              <mc:Fallback>
                <p:oleObj name="公式" r:id="rId11" imgW="1409700" imgH="581056" progId="Equation.3">
                  <p:embed/>
                  <p:pic>
                    <p:nvPicPr>
                      <p:cNvPr id="0" name="Object 52"/>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686050" y="1911350"/>
                        <a:ext cx="1524000" cy="685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4869" name="Object 53"/>
          <p:cNvGraphicFramePr>
            <a:graphicFrameLocks noChangeAspect="1"/>
          </p:cNvGraphicFramePr>
          <p:nvPr/>
        </p:nvGraphicFramePr>
        <p:xfrm>
          <a:off x="1123950" y="2660650"/>
          <a:ext cx="1524000" cy="685800"/>
        </p:xfrm>
        <a:graphic>
          <a:graphicData uri="http://schemas.openxmlformats.org/presentationml/2006/ole">
            <mc:AlternateContent xmlns:mc="http://schemas.openxmlformats.org/markup-compatibility/2006">
              <mc:Choice xmlns:v="urn:schemas-microsoft-com:vml" Requires="v">
                <p:oleObj spid="_x0000_s30102" name="公式" r:id="rId13" imgW="1409700" imgH="581056" progId="Equation.3">
                  <p:embed/>
                </p:oleObj>
              </mc:Choice>
              <mc:Fallback>
                <p:oleObj name="公式" r:id="rId13" imgW="1409700" imgH="581056" progId="Equation.3">
                  <p:embed/>
                  <p:pic>
                    <p:nvPicPr>
                      <p:cNvPr id="0" name="Object 53"/>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123950" y="2660650"/>
                        <a:ext cx="1524000" cy="685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4870" name="Object 54"/>
          <p:cNvGraphicFramePr>
            <a:graphicFrameLocks noChangeAspect="1"/>
          </p:cNvGraphicFramePr>
          <p:nvPr/>
        </p:nvGraphicFramePr>
        <p:xfrm>
          <a:off x="2724150" y="2743200"/>
          <a:ext cx="1397000" cy="330200"/>
        </p:xfrm>
        <a:graphic>
          <a:graphicData uri="http://schemas.openxmlformats.org/presentationml/2006/ole">
            <mc:AlternateContent xmlns:mc="http://schemas.openxmlformats.org/markup-compatibility/2006">
              <mc:Choice xmlns:v="urn:schemas-microsoft-com:vml" Requires="v">
                <p:oleObj spid="_x0000_s30103" name="公式" r:id="rId15" imgW="1295400" imgH="228532" progId="Equation.3">
                  <p:embed/>
                </p:oleObj>
              </mc:Choice>
              <mc:Fallback>
                <p:oleObj name="公式" r:id="rId15" imgW="1295400" imgH="228532" progId="Equation.3">
                  <p:embed/>
                  <p:pic>
                    <p:nvPicPr>
                      <p:cNvPr id="0" name="Object 54"/>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724150" y="2743200"/>
                        <a:ext cx="1397000" cy="330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4871" name="Object 55"/>
          <p:cNvGraphicFramePr>
            <a:graphicFrameLocks noChangeAspect="1"/>
          </p:cNvGraphicFramePr>
          <p:nvPr/>
        </p:nvGraphicFramePr>
        <p:xfrm>
          <a:off x="990600" y="3489325"/>
          <a:ext cx="1743075" cy="549275"/>
        </p:xfrm>
        <a:graphic>
          <a:graphicData uri="http://schemas.openxmlformats.org/presentationml/2006/ole">
            <mc:AlternateContent xmlns:mc="http://schemas.openxmlformats.org/markup-compatibility/2006">
              <mc:Choice xmlns:v="urn:schemas-microsoft-com:vml" Requires="v">
                <p:oleObj spid="_x0000_s30104" name="Equation" r:id="rId17" imgW="1581285" imgH="438156" progId="Equation.3">
                  <p:embed/>
                </p:oleObj>
              </mc:Choice>
              <mc:Fallback>
                <p:oleObj name="Equation" r:id="rId17" imgW="1581285" imgH="438156" progId="Equation.3">
                  <p:embed/>
                  <p:pic>
                    <p:nvPicPr>
                      <p:cNvPr id="0" name="Object 55"/>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0600" y="3489325"/>
                        <a:ext cx="17430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34872" name="Text Box 56"/>
          <p:cNvSpPr txBox="1">
            <a:spLocks noChangeArrowheads="1"/>
          </p:cNvSpPr>
          <p:nvPr/>
        </p:nvSpPr>
        <p:spPr bwMode="auto">
          <a:xfrm>
            <a:off x="457200" y="3443288"/>
            <a:ext cx="541338"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而</a:t>
            </a:r>
          </a:p>
        </p:txBody>
      </p:sp>
      <p:sp>
        <p:nvSpPr>
          <p:cNvPr id="34873" name="Text Box 57"/>
          <p:cNvSpPr txBox="1">
            <a:spLocks noChangeArrowheads="1"/>
          </p:cNvSpPr>
          <p:nvPr/>
        </p:nvSpPr>
        <p:spPr bwMode="auto">
          <a:xfrm>
            <a:off x="3368675" y="3429000"/>
            <a:ext cx="8985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所以</a:t>
            </a:r>
          </a:p>
        </p:txBody>
      </p:sp>
      <p:graphicFrame>
        <p:nvGraphicFramePr>
          <p:cNvPr id="34874" name="Object 58"/>
          <p:cNvGraphicFramePr>
            <a:graphicFrameLocks noChangeAspect="1"/>
          </p:cNvGraphicFramePr>
          <p:nvPr/>
        </p:nvGraphicFramePr>
        <p:xfrm>
          <a:off x="4171950" y="3282950"/>
          <a:ext cx="1930400" cy="990600"/>
        </p:xfrm>
        <a:graphic>
          <a:graphicData uri="http://schemas.openxmlformats.org/presentationml/2006/ole">
            <mc:AlternateContent xmlns:mc="http://schemas.openxmlformats.org/markup-compatibility/2006">
              <mc:Choice xmlns:v="urn:schemas-microsoft-com:vml" Requires="v">
                <p:oleObj spid="_x0000_s30105" name="公式" r:id="rId19" imgW="1828800" imgH="885766" progId="Equation.3">
                  <p:embed/>
                </p:oleObj>
              </mc:Choice>
              <mc:Fallback>
                <p:oleObj name="公式" r:id="rId19" imgW="1828800" imgH="885766" progId="Equation.3">
                  <p:embed/>
                  <p:pic>
                    <p:nvPicPr>
                      <p:cNvPr id="0" name="Object 58"/>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4171950" y="3282950"/>
                        <a:ext cx="1930400" cy="990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4876" name="Object 60"/>
          <p:cNvGraphicFramePr>
            <a:graphicFrameLocks noChangeAspect="1"/>
          </p:cNvGraphicFramePr>
          <p:nvPr/>
        </p:nvGraphicFramePr>
        <p:xfrm>
          <a:off x="895350" y="4044950"/>
          <a:ext cx="3340100" cy="990600"/>
        </p:xfrm>
        <a:graphic>
          <a:graphicData uri="http://schemas.openxmlformats.org/presentationml/2006/ole">
            <mc:AlternateContent xmlns:mc="http://schemas.openxmlformats.org/markup-compatibility/2006">
              <mc:Choice xmlns:v="urn:schemas-microsoft-com:vml" Requires="v">
                <p:oleObj spid="_x0000_s30106" name="公式" r:id="rId21" imgW="3238500" imgH="885766" progId="Equation.3">
                  <p:embed/>
                </p:oleObj>
              </mc:Choice>
              <mc:Fallback>
                <p:oleObj name="公式" r:id="rId21" imgW="3238500" imgH="885766" progId="Equation.3">
                  <p:embed/>
                  <p:pic>
                    <p:nvPicPr>
                      <p:cNvPr id="0" name="Object 60"/>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895350" y="4044950"/>
                        <a:ext cx="3340100" cy="990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4877" name="Text Box 61"/>
          <p:cNvSpPr txBox="1">
            <a:spLocks noChangeArrowheads="1"/>
          </p:cNvSpPr>
          <p:nvPr/>
        </p:nvSpPr>
        <p:spPr bwMode="auto">
          <a:xfrm>
            <a:off x="4724400" y="4191000"/>
            <a:ext cx="37560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方向垂直于圆柱面向外</a:t>
            </a:r>
          </a:p>
        </p:txBody>
      </p:sp>
      <p:sp>
        <p:nvSpPr>
          <p:cNvPr id="34878" name="Text Box 62"/>
          <p:cNvSpPr txBox="1">
            <a:spLocks noChangeArrowheads="1"/>
          </p:cNvSpPr>
          <p:nvPr/>
        </p:nvSpPr>
        <p:spPr bwMode="auto">
          <a:xfrm>
            <a:off x="838200" y="4967288"/>
            <a:ext cx="7773988"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rgbClr val="CC3300"/>
                </a:solidFill>
                <a:latin typeface="宋体" pitchFamily="2" charset="-122"/>
              </a:rPr>
              <a:t>与整个圆柱面的电量都集中在轴线上的场强相同</a:t>
            </a:r>
            <a:r>
              <a:rPr lang="zh-CN" altLang="en-US" sz="2800">
                <a:solidFill>
                  <a:srgbClr val="CC3300"/>
                </a:solidFill>
              </a:rPr>
              <a:t> </a:t>
            </a:r>
            <a:endParaRPr lang="en-US" altLang="zh-CN" sz="2800">
              <a:solidFill>
                <a:srgbClr val="CC3300"/>
              </a:solidFill>
            </a:endParaRPr>
          </a:p>
        </p:txBody>
      </p:sp>
      <p:sp>
        <p:nvSpPr>
          <p:cNvPr id="34879" name="Text Box 63"/>
          <p:cNvSpPr txBox="1">
            <a:spLocks noChangeArrowheads="1"/>
          </p:cNvSpPr>
          <p:nvPr/>
        </p:nvSpPr>
        <p:spPr bwMode="auto">
          <a:xfrm>
            <a:off x="457200" y="5500688"/>
            <a:ext cx="628967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当</a:t>
            </a:r>
            <a:r>
              <a:rPr lang="en-US" altLang="zh-CN" sz="2800" i="1">
                <a:solidFill>
                  <a:schemeClr val="accent2"/>
                </a:solidFill>
              </a:rPr>
              <a:t>r&lt;R</a:t>
            </a:r>
            <a:r>
              <a:rPr lang="zh-CN" altLang="en-US" sz="2800">
                <a:solidFill>
                  <a:schemeClr val="accent2"/>
                </a:solidFill>
                <a:latin typeface="宋体" pitchFamily="2" charset="-122"/>
              </a:rPr>
              <a:t>时，高斯面为</a:t>
            </a:r>
            <a:r>
              <a:rPr lang="en-US" altLang="zh-CN" sz="2800" i="1">
                <a:solidFill>
                  <a:schemeClr val="accent2"/>
                </a:solidFill>
              </a:rPr>
              <a:t>S’</a:t>
            </a:r>
            <a:r>
              <a:rPr lang="zh-CN" altLang="en-US" sz="2800">
                <a:solidFill>
                  <a:schemeClr val="accent2"/>
                </a:solidFill>
                <a:latin typeface="宋体" pitchFamily="2" charset="-122"/>
              </a:rPr>
              <a:t>，应用高斯定理</a:t>
            </a:r>
            <a:r>
              <a:rPr lang="en-US" altLang="zh-CN" sz="2800">
                <a:solidFill>
                  <a:schemeClr val="accent2"/>
                </a:solidFill>
              </a:rPr>
              <a:t>: </a:t>
            </a:r>
          </a:p>
        </p:txBody>
      </p:sp>
      <p:graphicFrame>
        <p:nvGraphicFramePr>
          <p:cNvPr id="34880" name="Object 64"/>
          <p:cNvGraphicFramePr>
            <a:graphicFrameLocks noChangeAspect="1"/>
          </p:cNvGraphicFramePr>
          <p:nvPr/>
        </p:nvGraphicFramePr>
        <p:xfrm>
          <a:off x="4133850" y="6096000"/>
          <a:ext cx="2647950" cy="449263"/>
        </p:xfrm>
        <a:graphic>
          <a:graphicData uri="http://schemas.openxmlformats.org/presentationml/2006/ole">
            <mc:AlternateContent xmlns:mc="http://schemas.openxmlformats.org/markup-compatibility/2006">
              <mc:Choice xmlns:v="urn:schemas-microsoft-com:vml" Requires="v">
                <p:oleObj spid="_x0000_s30107" name="Equation" r:id="rId23" imgW="2457585" imgH="342799" progId="Equation.3">
                  <p:embed/>
                </p:oleObj>
              </mc:Choice>
              <mc:Fallback>
                <p:oleObj name="Equation" r:id="rId23" imgW="2457585" imgH="342799" progId="Equation.3">
                  <p:embed/>
                  <p:pic>
                    <p:nvPicPr>
                      <p:cNvPr id="0" name="Object 64"/>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4133850" y="6096000"/>
                        <a:ext cx="2647950" cy="449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34881" name="Object 65"/>
          <p:cNvGraphicFramePr>
            <a:graphicFrameLocks noChangeAspect="1"/>
          </p:cNvGraphicFramePr>
          <p:nvPr/>
        </p:nvGraphicFramePr>
        <p:xfrm>
          <a:off x="1200150" y="6096000"/>
          <a:ext cx="2147888" cy="409575"/>
        </p:xfrm>
        <a:graphic>
          <a:graphicData uri="http://schemas.openxmlformats.org/presentationml/2006/ole">
            <mc:AlternateContent xmlns:mc="http://schemas.openxmlformats.org/markup-compatibility/2006">
              <mc:Choice xmlns:v="urn:schemas-microsoft-com:vml" Requires="v">
                <p:oleObj spid="_x0000_s30108" name="公式" r:id="rId25" imgW="1981200" imgH="304710" progId="Equation.3">
                  <p:embed/>
                </p:oleObj>
              </mc:Choice>
              <mc:Fallback>
                <p:oleObj name="公式" r:id="rId25" imgW="1981200" imgH="304710" progId="Equation.3">
                  <p:embed/>
                  <p:pic>
                    <p:nvPicPr>
                      <p:cNvPr id="0" name="Object 65"/>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1200150" y="6096000"/>
                        <a:ext cx="2147888"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nvGrpSpPr>
          <p:cNvPr id="7" name="Group 90"/>
          <p:cNvGrpSpPr>
            <a:grpSpLocks/>
          </p:cNvGrpSpPr>
          <p:nvPr/>
        </p:nvGrpSpPr>
        <p:grpSpPr bwMode="auto">
          <a:xfrm>
            <a:off x="6249988" y="2971800"/>
            <a:ext cx="1216025" cy="1143000"/>
            <a:chOff x="3937" y="2016"/>
            <a:chExt cx="766" cy="720"/>
          </a:xfrm>
        </p:grpSpPr>
        <p:grpSp>
          <p:nvGrpSpPr>
            <p:cNvPr id="29718" name="Group 66"/>
            <p:cNvGrpSpPr>
              <a:grpSpLocks/>
            </p:cNvGrpSpPr>
            <p:nvPr/>
          </p:nvGrpSpPr>
          <p:grpSpPr bwMode="auto">
            <a:xfrm>
              <a:off x="4343" y="2160"/>
              <a:ext cx="336" cy="336"/>
              <a:chOff x="3534" y="1271"/>
              <a:chExt cx="1508" cy="707"/>
            </a:xfrm>
          </p:grpSpPr>
          <p:sp>
            <p:nvSpPr>
              <p:cNvPr id="29726" name="Line 67"/>
              <p:cNvSpPr>
                <a:spLocks noChangeShapeType="1"/>
              </p:cNvSpPr>
              <p:nvPr/>
            </p:nvSpPr>
            <p:spPr bwMode="auto">
              <a:xfrm>
                <a:off x="3790" y="1736"/>
                <a:ext cx="28" cy="45"/>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27" name="Oval 68"/>
              <p:cNvSpPr>
                <a:spLocks noChangeArrowheads="1"/>
              </p:cNvSpPr>
              <p:nvPr/>
            </p:nvSpPr>
            <p:spPr bwMode="auto">
              <a:xfrm>
                <a:off x="3534" y="1677"/>
                <a:ext cx="1508" cy="301"/>
              </a:xfrm>
              <a:prstGeom prst="ellipse">
                <a:avLst/>
              </a:pr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9728" name="Line 69"/>
              <p:cNvSpPr>
                <a:spLocks noChangeShapeType="1"/>
              </p:cNvSpPr>
              <p:nvPr/>
            </p:nvSpPr>
            <p:spPr bwMode="auto">
              <a:xfrm>
                <a:off x="3534" y="1418"/>
                <a:ext cx="0" cy="422"/>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29" name="Oval 70"/>
              <p:cNvSpPr>
                <a:spLocks noChangeArrowheads="1"/>
              </p:cNvSpPr>
              <p:nvPr/>
            </p:nvSpPr>
            <p:spPr bwMode="auto">
              <a:xfrm>
                <a:off x="3541" y="1271"/>
                <a:ext cx="1501" cy="294"/>
              </a:xfrm>
              <a:prstGeom prst="ellipse">
                <a:avLst/>
              </a:pr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29730" name="Line 71"/>
              <p:cNvSpPr>
                <a:spLocks noChangeShapeType="1"/>
              </p:cNvSpPr>
              <p:nvPr/>
            </p:nvSpPr>
            <p:spPr bwMode="auto">
              <a:xfrm>
                <a:off x="3658" y="1680"/>
                <a:ext cx="111" cy="71"/>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31" name="Line 72"/>
              <p:cNvSpPr>
                <a:spLocks noChangeShapeType="1"/>
              </p:cNvSpPr>
              <p:nvPr/>
            </p:nvSpPr>
            <p:spPr bwMode="auto">
              <a:xfrm>
                <a:off x="3886" y="1661"/>
                <a:ext cx="42" cy="186"/>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32" name="Line 73"/>
              <p:cNvSpPr>
                <a:spLocks noChangeShapeType="1"/>
              </p:cNvSpPr>
              <p:nvPr/>
            </p:nvSpPr>
            <p:spPr bwMode="auto">
              <a:xfrm>
                <a:off x="4080" y="1622"/>
                <a:ext cx="56" cy="71"/>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33" name="Line 74"/>
              <p:cNvSpPr>
                <a:spLocks noChangeShapeType="1"/>
              </p:cNvSpPr>
              <p:nvPr/>
            </p:nvSpPr>
            <p:spPr bwMode="auto">
              <a:xfrm>
                <a:off x="4343" y="1654"/>
                <a:ext cx="62" cy="90"/>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34" name="Line 75"/>
              <p:cNvSpPr>
                <a:spLocks noChangeShapeType="1"/>
              </p:cNvSpPr>
              <p:nvPr/>
            </p:nvSpPr>
            <p:spPr bwMode="auto">
              <a:xfrm flipH="1">
                <a:off x="4606" y="1667"/>
                <a:ext cx="7" cy="32"/>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35" name="Line 76"/>
              <p:cNvSpPr>
                <a:spLocks noChangeShapeType="1"/>
              </p:cNvSpPr>
              <p:nvPr/>
            </p:nvSpPr>
            <p:spPr bwMode="auto">
              <a:xfrm>
                <a:off x="4211" y="1629"/>
                <a:ext cx="1" cy="58"/>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36" name="Line 77"/>
              <p:cNvSpPr>
                <a:spLocks noChangeShapeType="1"/>
              </p:cNvSpPr>
              <p:nvPr/>
            </p:nvSpPr>
            <p:spPr bwMode="auto">
              <a:xfrm>
                <a:off x="3803" y="1654"/>
                <a:ext cx="35" cy="122"/>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37" name="Line 78"/>
              <p:cNvSpPr>
                <a:spLocks noChangeShapeType="1"/>
              </p:cNvSpPr>
              <p:nvPr/>
            </p:nvSpPr>
            <p:spPr bwMode="auto">
              <a:xfrm>
                <a:off x="3949" y="1654"/>
                <a:ext cx="34" cy="58"/>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38" name="Line 79"/>
              <p:cNvSpPr>
                <a:spLocks noChangeShapeType="1"/>
              </p:cNvSpPr>
              <p:nvPr/>
            </p:nvSpPr>
            <p:spPr bwMode="auto">
              <a:xfrm flipH="1">
                <a:off x="4958" y="1725"/>
                <a:ext cx="49" cy="134"/>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39" name="Line 80"/>
              <p:cNvSpPr>
                <a:spLocks noChangeShapeType="1"/>
              </p:cNvSpPr>
              <p:nvPr/>
            </p:nvSpPr>
            <p:spPr bwMode="auto">
              <a:xfrm flipH="1">
                <a:off x="4827" y="1661"/>
                <a:ext cx="63" cy="115"/>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40" name="Line 81"/>
              <p:cNvSpPr>
                <a:spLocks noChangeShapeType="1"/>
              </p:cNvSpPr>
              <p:nvPr/>
            </p:nvSpPr>
            <p:spPr bwMode="auto">
              <a:xfrm flipH="1">
                <a:off x="4426" y="1642"/>
                <a:ext cx="49" cy="166"/>
              </a:xfrm>
              <a:prstGeom prst="line">
                <a:avLst/>
              </a:prstGeom>
              <a:noFill/>
              <a:ln w="28575">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29741" name="Line 82"/>
              <p:cNvSpPr>
                <a:spLocks noChangeShapeType="1"/>
              </p:cNvSpPr>
              <p:nvPr/>
            </p:nvSpPr>
            <p:spPr bwMode="auto">
              <a:xfrm>
                <a:off x="5040" y="1440"/>
                <a:ext cx="0" cy="422"/>
              </a:xfrm>
              <a:prstGeom prst="line">
                <a:avLst/>
              </a:prstGeom>
              <a:noFill/>
              <a:ln w="28575">
                <a:solidFill>
                  <a:schemeClr val="accent2"/>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grpSp>
        <p:sp>
          <p:nvSpPr>
            <p:cNvPr id="29719" name="Line 83"/>
            <p:cNvSpPr>
              <a:spLocks noChangeShapeType="1"/>
            </p:cNvSpPr>
            <p:nvPr/>
          </p:nvSpPr>
          <p:spPr bwMode="auto">
            <a:xfrm>
              <a:off x="4512" y="2256"/>
              <a:ext cx="144"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9720" name="Line 84"/>
            <p:cNvSpPr>
              <a:spLocks noChangeShapeType="1"/>
            </p:cNvSpPr>
            <p:nvPr/>
          </p:nvSpPr>
          <p:spPr bwMode="auto">
            <a:xfrm flipH="1">
              <a:off x="4128" y="2256"/>
              <a:ext cx="192"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9721" name="Line 85"/>
            <p:cNvSpPr>
              <a:spLocks noChangeShapeType="1"/>
            </p:cNvSpPr>
            <p:nvPr/>
          </p:nvSpPr>
          <p:spPr bwMode="auto">
            <a:xfrm flipH="1">
              <a:off x="4128" y="2448"/>
              <a:ext cx="192"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9722" name="Line 86"/>
            <p:cNvSpPr>
              <a:spLocks noChangeShapeType="1"/>
            </p:cNvSpPr>
            <p:nvPr/>
          </p:nvSpPr>
          <p:spPr bwMode="auto">
            <a:xfrm>
              <a:off x="4176" y="2256"/>
              <a:ext cx="0" cy="192"/>
            </a:xfrm>
            <a:prstGeom prst="line">
              <a:avLst/>
            </a:prstGeom>
            <a:noFill/>
            <a:ln w="19050">
              <a:solidFill>
                <a:schemeClr val="accent2"/>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9723" name="Text Box 87"/>
            <p:cNvSpPr txBox="1">
              <a:spLocks noChangeArrowheads="1"/>
            </p:cNvSpPr>
            <p:nvPr/>
          </p:nvSpPr>
          <p:spPr bwMode="auto">
            <a:xfrm>
              <a:off x="3937" y="2208"/>
              <a:ext cx="287"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h’</a:t>
              </a:r>
            </a:p>
          </p:txBody>
        </p:sp>
        <p:sp>
          <p:nvSpPr>
            <p:cNvPr id="29724" name="Text Box 88"/>
            <p:cNvSpPr txBox="1">
              <a:spLocks noChangeArrowheads="1"/>
            </p:cNvSpPr>
            <p:nvPr/>
          </p:nvSpPr>
          <p:spPr bwMode="auto">
            <a:xfrm>
              <a:off x="4272" y="2448"/>
              <a:ext cx="287"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S’</a:t>
              </a:r>
            </a:p>
          </p:txBody>
        </p:sp>
        <p:sp>
          <p:nvSpPr>
            <p:cNvPr id="29725" name="Text Box 89"/>
            <p:cNvSpPr txBox="1">
              <a:spLocks noChangeArrowheads="1"/>
            </p:cNvSpPr>
            <p:nvPr/>
          </p:nvSpPr>
          <p:spPr bwMode="auto">
            <a:xfrm>
              <a:off x="4512" y="2016"/>
              <a:ext cx="191"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r</a:t>
              </a:r>
            </a:p>
          </p:txBody>
        </p:sp>
      </p:gr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8" presetClass="entr" presetSubtype="3" fill="hold" grpId="0" nodeType="afterEffect">
                                  <p:stCondLst>
                                    <p:cond delay="0"/>
                                  </p:stCondLst>
                                  <p:childTnLst>
                                    <p:set>
                                      <p:cBhvr>
                                        <p:cTn id="6" dur="1" fill="hold">
                                          <p:stCondLst>
                                            <p:cond delay="0"/>
                                          </p:stCondLst>
                                        </p:cTn>
                                        <p:tgtEl>
                                          <p:spTgt spid="34864"/>
                                        </p:tgtEl>
                                        <p:attrNameLst>
                                          <p:attrName>style.visibility</p:attrName>
                                        </p:attrNameLst>
                                      </p:cBhvr>
                                      <p:to>
                                        <p:strVal val="visible"/>
                                      </p:to>
                                    </p:set>
                                    <p:animEffect transition="in" filter="strips(upRight)">
                                      <p:cBhvr>
                                        <p:cTn id="7" dur="500"/>
                                        <p:tgtEl>
                                          <p:spTgt spid="3486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4865"/>
                                        </p:tgtEl>
                                        <p:attrNameLst>
                                          <p:attrName>style.visibility</p:attrName>
                                        </p:attrNameLst>
                                      </p:cBhvr>
                                      <p:to>
                                        <p:strVal val="visible"/>
                                      </p:to>
                                    </p:set>
                                    <p:animEffect transition="in" filter="wipe(left)">
                                      <p:cBhvr>
                                        <p:cTn id="12" dur="500"/>
                                        <p:tgtEl>
                                          <p:spTgt spid="3486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4866"/>
                                        </p:tgtEl>
                                        <p:attrNameLst>
                                          <p:attrName>style.visibility</p:attrName>
                                        </p:attrNameLst>
                                      </p:cBhvr>
                                      <p:to>
                                        <p:strVal val="visible"/>
                                      </p:to>
                                    </p:set>
                                    <p:animEffect transition="in" filter="wipe(left)">
                                      <p:cBhvr>
                                        <p:cTn id="17" dur="500"/>
                                        <p:tgtEl>
                                          <p:spTgt spid="3486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34868"/>
                                        </p:tgtEl>
                                        <p:attrNameLst>
                                          <p:attrName>style.visibility</p:attrName>
                                        </p:attrNameLst>
                                      </p:cBhvr>
                                      <p:to>
                                        <p:strVal val="visible"/>
                                      </p:to>
                                    </p:set>
                                    <p:animEffect transition="in" filter="wipe(left)">
                                      <p:cBhvr>
                                        <p:cTn id="22" dur="500"/>
                                        <p:tgtEl>
                                          <p:spTgt spid="34868"/>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34869"/>
                                        </p:tgtEl>
                                        <p:attrNameLst>
                                          <p:attrName>style.visibility</p:attrName>
                                        </p:attrNameLst>
                                      </p:cBhvr>
                                      <p:to>
                                        <p:strVal val="visible"/>
                                      </p:to>
                                    </p:set>
                                    <p:animEffect transition="in" filter="wipe(left)">
                                      <p:cBhvr>
                                        <p:cTn id="27" dur="500"/>
                                        <p:tgtEl>
                                          <p:spTgt spid="34869"/>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34870"/>
                                        </p:tgtEl>
                                        <p:attrNameLst>
                                          <p:attrName>style.visibility</p:attrName>
                                        </p:attrNameLst>
                                      </p:cBhvr>
                                      <p:to>
                                        <p:strVal val="visible"/>
                                      </p:to>
                                    </p:set>
                                    <p:animEffect transition="in" filter="wipe(left)">
                                      <p:cBhvr>
                                        <p:cTn id="32" dur="500"/>
                                        <p:tgtEl>
                                          <p:spTgt spid="34870"/>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4872"/>
                                        </p:tgtEl>
                                        <p:attrNameLst>
                                          <p:attrName>style.visibility</p:attrName>
                                        </p:attrNameLst>
                                      </p:cBhvr>
                                      <p:to>
                                        <p:strVal val="visible"/>
                                      </p:to>
                                    </p:set>
                                    <p:animEffect transition="in" filter="wipe(left)">
                                      <p:cBhvr>
                                        <p:cTn id="37" dur="500"/>
                                        <p:tgtEl>
                                          <p:spTgt spid="34872"/>
                                        </p:tgtEl>
                                      </p:cBhvr>
                                    </p:animEffect>
                                  </p:childTnLst>
                                </p:cTn>
                              </p:par>
                            </p:childTnLst>
                          </p:cTn>
                        </p:par>
                        <p:par>
                          <p:cTn id="38" fill="hold" nodeType="afterGroup">
                            <p:stCondLst>
                              <p:cond delay="500"/>
                            </p:stCondLst>
                            <p:childTnLst>
                              <p:par>
                                <p:cTn id="39" presetID="22" presetClass="entr" presetSubtype="8" fill="hold" nodeType="afterEffect">
                                  <p:stCondLst>
                                    <p:cond delay="0"/>
                                  </p:stCondLst>
                                  <p:childTnLst>
                                    <p:set>
                                      <p:cBhvr>
                                        <p:cTn id="40" dur="1" fill="hold">
                                          <p:stCondLst>
                                            <p:cond delay="0"/>
                                          </p:stCondLst>
                                        </p:cTn>
                                        <p:tgtEl>
                                          <p:spTgt spid="34871"/>
                                        </p:tgtEl>
                                        <p:attrNameLst>
                                          <p:attrName>style.visibility</p:attrName>
                                        </p:attrNameLst>
                                      </p:cBhvr>
                                      <p:to>
                                        <p:strVal val="visible"/>
                                      </p:to>
                                    </p:set>
                                    <p:animEffect transition="in" filter="wipe(left)">
                                      <p:cBhvr>
                                        <p:cTn id="41" dur="500"/>
                                        <p:tgtEl>
                                          <p:spTgt spid="34871"/>
                                        </p:tgtEl>
                                      </p:cBhvr>
                                    </p:animEffect>
                                  </p:childTnLst>
                                </p:cTn>
                              </p:par>
                            </p:childTnLst>
                          </p:cTn>
                        </p:par>
                      </p:childTnLst>
                    </p:cTn>
                  </p:par>
                  <p:par>
                    <p:cTn id="42" fill="hold" nodeType="clickPar">
                      <p:stCondLst>
                        <p:cond delay="indefinite"/>
                      </p:stCondLst>
                      <p:childTnLst>
                        <p:par>
                          <p:cTn id="43" fill="hold" nodeType="withGroup">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34873"/>
                                        </p:tgtEl>
                                        <p:attrNameLst>
                                          <p:attrName>style.visibility</p:attrName>
                                        </p:attrNameLst>
                                      </p:cBhvr>
                                      <p:to>
                                        <p:strVal val="visible"/>
                                      </p:to>
                                    </p:set>
                                    <p:animEffect transition="in" filter="wipe(left)">
                                      <p:cBhvr>
                                        <p:cTn id="46" dur="500"/>
                                        <p:tgtEl>
                                          <p:spTgt spid="34873"/>
                                        </p:tgtEl>
                                      </p:cBhvr>
                                    </p:animEffect>
                                  </p:childTnLst>
                                </p:cTn>
                              </p:par>
                            </p:childTnLst>
                          </p:cTn>
                        </p:par>
                        <p:par>
                          <p:cTn id="47" fill="hold" nodeType="afterGroup">
                            <p:stCondLst>
                              <p:cond delay="500"/>
                            </p:stCondLst>
                            <p:childTnLst>
                              <p:par>
                                <p:cTn id="48" presetID="22" presetClass="entr" presetSubtype="8" fill="hold" nodeType="afterEffect">
                                  <p:stCondLst>
                                    <p:cond delay="0"/>
                                  </p:stCondLst>
                                  <p:childTnLst>
                                    <p:set>
                                      <p:cBhvr>
                                        <p:cTn id="49" dur="1" fill="hold">
                                          <p:stCondLst>
                                            <p:cond delay="0"/>
                                          </p:stCondLst>
                                        </p:cTn>
                                        <p:tgtEl>
                                          <p:spTgt spid="34874"/>
                                        </p:tgtEl>
                                        <p:attrNameLst>
                                          <p:attrName>style.visibility</p:attrName>
                                        </p:attrNameLst>
                                      </p:cBhvr>
                                      <p:to>
                                        <p:strVal val="visible"/>
                                      </p:to>
                                    </p:set>
                                    <p:animEffect transition="in" filter="wipe(left)">
                                      <p:cBhvr>
                                        <p:cTn id="50" dur="500"/>
                                        <p:tgtEl>
                                          <p:spTgt spid="34874"/>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22" presetClass="entr" presetSubtype="8" fill="hold" nodeType="clickEffect">
                                  <p:stCondLst>
                                    <p:cond delay="0"/>
                                  </p:stCondLst>
                                  <p:childTnLst>
                                    <p:set>
                                      <p:cBhvr>
                                        <p:cTn id="54" dur="1" fill="hold">
                                          <p:stCondLst>
                                            <p:cond delay="0"/>
                                          </p:stCondLst>
                                        </p:cTn>
                                        <p:tgtEl>
                                          <p:spTgt spid="34876"/>
                                        </p:tgtEl>
                                        <p:attrNameLst>
                                          <p:attrName>style.visibility</p:attrName>
                                        </p:attrNameLst>
                                      </p:cBhvr>
                                      <p:to>
                                        <p:strVal val="visible"/>
                                      </p:to>
                                    </p:set>
                                    <p:animEffect transition="in" filter="wipe(left)">
                                      <p:cBhvr>
                                        <p:cTn id="55" dur="500"/>
                                        <p:tgtEl>
                                          <p:spTgt spid="34876"/>
                                        </p:tgtEl>
                                      </p:cBhvr>
                                    </p:animEffect>
                                  </p:childTnLst>
                                </p:cTn>
                              </p:par>
                            </p:childTnLst>
                          </p:cTn>
                        </p:par>
                      </p:childTnLst>
                    </p:cTn>
                  </p:par>
                  <p:par>
                    <p:cTn id="56" fill="hold" nodeType="clickPar">
                      <p:stCondLst>
                        <p:cond delay="indefinite"/>
                      </p:stCondLst>
                      <p:childTnLst>
                        <p:par>
                          <p:cTn id="57" fill="hold" nodeType="withGroup">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34877"/>
                                        </p:tgtEl>
                                        <p:attrNameLst>
                                          <p:attrName>style.visibility</p:attrName>
                                        </p:attrNameLst>
                                      </p:cBhvr>
                                      <p:to>
                                        <p:strVal val="visible"/>
                                      </p:to>
                                    </p:set>
                                    <p:animEffect transition="in" filter="wipe(left)">
                                      <p:cBhvr>
                                        <p:cTn id="60" dur="500"/>
                                        <p:tgtEl>
                                          <p:spTgt spid="34877"/>
                                        </p:tgtEl>
                                      </p:cBhvr>
                                    </p:animEffect>
                                  </p:childTnLst>
                                </p:cTn>
                              </p:par>
                            </p:childTnLst>
                          </p:cTn>
                        </p:par>
                      </p:childTnLst>
                    </p:cTn>
                  </p:par>
                  <p:par>
                    <p:cTn id="61" fill="hold" nodeType="clickPar">
                      <p:stCondLst>
                        <p:cond delay="indefinite"/>
                      </p:stCondLst>
                      <p:childTnLst>
                        <p:par>
                          <p:cTn id="62" fill="hold" nodeType="withGroup">
                            <p:stCondLst>
                              <p:cond delay="0"/>
                            </p:stCondLst>
                            <p:childTnLst>
                              <p:par>
                                <p:cTn id="63" presetID="23" presetClass="entr" presetSubtype="16" fill="hold" grpId="0" nodeType="clickEffect">
                                  <p:stCondLst>
                                    <p:cond delay="0"/>
                                  </p:stCondLst>
                                  <p:childTnLst>
                                    <p:set>
                                      <p:cBhvr>
                                        <p:cTn id="64" dur="1" fill="hold">
                                          <p:stCondLst>
                                            <p:cond delay="0"/>
                                          </p:stCondLst>
                                        </p:cTn>
                                        <p:tgtEl>
                                          <p:spTgt spid="34878"/>
                                        </p:tgtEl>
                                        <p:attrNameLst>
                                          <p:attrName>style.visibility</p:attrName>
                                        </p:attrNameLst>
                                      </p:cBhvr>
                                      <p:to>
                                        <p:strVal val="visible"/>
                                      </p:to>
                                    </p:set>
                                    <p:anim calcmode="lin" valueType="num">
                                      <p:cBhvr>
                                        <p:cTn id="65" dur="500" fill="hold"/>
                                        <p:tgtEl>
                                          <p:spTgt spid="34878"/>
                                        </p:tgtEl>
                                        <p:attrNameLst>
                                          <p:attrName>ppt_w</p:attrName>
                                        </p:attrNameLst>
                                      </p:cBhvr>
                                      <p:tavLst>
                                        <p:tav tm="0">
                                          <p:val>
                                            <p:fltVal val="0"/>
                                          </p:val>
                                        </p:tav>
                                        <p:tav tm="100000">
                                          <p:val>
                                            <p:strVal val="#ppt_w"/>
                                          </p:val>
                                        </p:tav>
                                      </p:tavLst>
                                    </p:anim>
                                    <p:anim calcmode="lin" valueType="num">
                                      <p:cBhvr>
                                        <p:cTn id="66" dur="500" fill="hold"/>
                                        <p:tgtEl>
                                          <p:spTgt spid="34878"/>
                                        </p:tgtEl>
                                        <p:attrNameLst>
                                          <p:attrName>ppt_h</p:attrName>
                                        </p:attrNameLst>
                                      </p:cBhvr>
                                      <p:tavLst>
                                        <p:tav tm="0">
                                          <p:val>
                                            <p:fltVal val="0"/>
                                          </p:val>
                                        </p:tav>
                                        <p:tav tm="100000">
                                          <p:val>
                                            <p:strVal val="#ppt_h"/>
                                          </p:val>
                                        </p:tav>
                                      </p:tavLst>
                                    </p:anim>
                                  </p:childTnLst>
                                </p:cTn>
                              </p:par>
                            </p:childTnLst>
                          </p:cTn>
                        </p:par>
                      </p:childTnLst>
                    </p:cTn>
                  </p:par>
                  <p:par>
                    <p:cTn id="67" fill="hold" nodeType="clickPar">
                      <p:stCondLst>
                        <p:cond delay="indefinite"/>
                      </p:stCondLst>
                      <p:childTnLst>
                        <p:par>
                          <p:cTn id="68" fill="hold" nodeType="withGroup">
                            <p:stCondLst>
                              <p:cond delay="0"/>
                            </p:stCondLst>
                            <p:childTnLst>
                              <p:par>
                                <p:cTn id="69" presetID="22" presetClass="entr" presetSubtype="8" fill="hold" grpId="0" nodeType="clickEffect">
                                  <p:stCondLst>
                                    <p:cond delay="0"/>
                                  </p:stCondLst>
                                  <p:childTnLst>
                                    <p:set>
                                      <p:cBhvr>
                                        <p:cTn id="70" dur="1" fill="hold">
                                          <p:stCondLst>
                                            <p:cond delay="0"/>
                                          </p:stCondLst>
                                        </p:cTn>
                                        <p:tgtEl>
                                          <p:spTgt spid="34879"/>
                                        </p:tgtEl>
                                        <p:attrNameLst>
                                          <p:attrName>style.visibility</p:attrName>
                                        </p:attrNameLst>
                                      </p:cBhvr>
                                      <p:to>
                                        <p:strVal val="visible"/>
                                      </p:to>
                                    </p:set>
                                    <p:animEffect transition="in" filter="wipe(left)">
                                      <p:cBhvr>
                                        <p:cTn id="71" dur="500"/>
                                        <p:tgtEl>
                                          <p:spTgt spid="34879"/>
                                        </p:tgtEl>
                                      </p:cBhvr>
                                    </p:animEffect>
                                  </p:childTnLst>
                                </p:cTn>
                              </p:par>
                            </p:childTnLst>
                          </p:cTn>
                        </p:par>
                        <p:par>
                          <p:cTn id="72" fill="hold" nodeType="afterGroup">
                            <p:stCondLst>
                              <p:cond delay="500"/>
                            </p:stCondLst>
                            <p:childTnLst>
                              <p:par>
                                <p:cTn id="73" presetID="22" presetClass="entr" presetSubtype="1" fill="hold" nodeType="afterEffect">
                                  <p:stCondLst>
                                    <p:cond delay="0"/>
                                  </p:stCondLst>
                                  <p:childTnLst>
                                    <p:set>
                                      <p:cBhvr>
                                        <p:cTn id="74" dur="1" fill="hold">
                                          <p:stCondLst>
                                            <p:cond delay="0"/>
                                          </p:stCondLst>
                                        </p:cTn>
                                        <p:tgtEl>
                                          <p:spTgt spid="7"/>
                                        </p:tgtEl>
                                        <p:attrNameLst>
                                          <p:attrName>style.visibility</p:attrName>
                                        </p:attrNameLst>
                                      </p:cBhvr>
                                      <p:to>
                                        <p:strVal val="visible"/>
                                      </p:to>
                                    </p:set>
                                    <p:animEffect transition="in" filter="wipe(up)">
                                      <p:cBhvr>
                                        <p:cTn id="75" dur="500"/>
                                        <p:tgtEl>
                                          <p:spTgt spid="7"/>
                                        </p:tgtEl>
                                      </p:cBhvr>
                                    </p:animEffect>
                                  </p:childTnLst>
                                </p:cTn>
                              </p:par>
                            </p:childTnLst>
                          </p:cTn>
                        </p:par>
                      </p:childTnLst>
                    </p:cTn>
                  </p:par>
                  <p:par>
                    <p:cTn id="76" fill="hold" nodeType="clickPar">
                      <p:stCondLst>
                        <p:cond delay="indefinite"/>
                      </p:stCondLst>
                      <p:childTnLst>
                        <p:par>
                          <p:cTn id="77" fill="hold" nodeType="withGroup">
                            <p:stCondLst>
                              <p:cond delay="0"/>
                            </p:stCondLst>
                            <p:childTnLst>
                              <p:par>
                                <p:cTn id="78" presetID="22" presetClass="entr" presetSubtype="8" fill="hold" nodeType="clickEffect">
                                  <p:stCondLst>
                                    <p:cond delay="0"/>
                                  </p:stCondLst>
                                  <p:childTnLst>
                                    <p:set>
                                      <p:cBhvr>
                                        <p:cTn id="79" dur="1" fill="hold">
                                          <p:stCondLst>
                                            <p:cond delay="0"/>
                                          </p:stCondLst>
                                        </p:cTn>
                                        <p:tgtEl>
                                          <p:spTgt spid="34881"/>
                                        </p:tgtEl>
                                        <p:attrNameLst>
                                          <p:attrName>style.visibility</p:attrName>
                                        </p:attrNameLst>
                                      </p:cBhvr>
                                      <p:to>
                                        <p:strVal val="visible"/>
                                      </p:to>
                                    </p:set>
                                    <p:animEffect transition="in" filter="wipe(left)">
                                      <p:cBhvr>
                                        <p:cTn id="80" dur="500"/>
                                        <p:tgtEl>
                                          <p:spTgt spid="34881"/>
                                        </p:tgtEl>
                                      </p:cBhvr>
                                    </p:animEffect>
                                  </p:childTnLst>
                                </p:cTn>
                              </p:par>
                            </p:childTnLst>
                          </p:cTn>
                        </p:par>
                      </p:childTnLst>
                    </p:cTn>
                  </p:par>
                  <p:par>
                    <p:cTn id="81" fill="hold" nodeType="clickPar">
                      <p:stCondLst>
                        <p:cond delay="indefinite"/>
                      </p:stCondLst>
                      <p:childTnLst>
                        <p:par>
                          <p:cTn id="82" fill="hold" nodeType="withGroup">
                            <p:stCondLst>
                              <p:cond delay="0"/>
                            </p:stCondLst>
                            <p:childTnLst>
                              <p:par>
                                <p:cTn id="83" presetID="22" presetClass="entr" presetSubtype="8" fill="hold" nodeType="clickEffect">
                                  <p:stCondLst>
                                    <p:cond delay="0"/>
                                  </p:stCondLst>
                                  <p:childTnLst>
                                    <p:set>
                                      <p:cBhvr>
                                        <p:cTn id="84" dur="1" fill="hold">
                                          <p:stCondLst>
                                            <p:cond delay="0"/>
                                          </p:stCondLst>
                                        </p:cTn>
                                        <p:tgtEl>
                                          <p:spTgt spid="34880"/>
                                        </p:tgtEl>
                                        <p:attrNameLst>
                                          <p:attrName>style.visibility</p:attrName>
                                        </p:attrNameLst>
                                      </p:cBhvr>
                                      <p:to>
                                        <p:strVal val="visible"/>
                                      </p:to>
                                    </p:set>
                                    <p:animEffect transition="in" filter="wipe(left)">
                                      <p:cBhvr>
                                        <p:cTn id="85" dur="500"/>
                                        <p:tgtEl>
                                          <p:spTgt spid="348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64" grpId="0" animBg="1"/>
      <p:bldP spid="34865" grpId="0" autoUpdateAnimBg="0"/>
      <p:bldP spid="34872" grpId="0" autoUpdateAnimBg="0"/>
      <p:bldP spid="34873" grpId="0" autoUpdateAnimBg="0"/>
      <p:bldP spid="34877" grpId="0" autoUpdateAnimBg="0"/>
      <p:bldP spid="34878" grpId="0" autoUpdateAnimBg="0"/>
      <p:bldP spid="34879" grpId="0"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ChangeArrowheads="1"/>
          </p:cNvSpPr>
          <p:nvPr/>
        </p:nvSpPr>
        <p:spPr bwMode="auto">
          <a:xfrm>
            <a:off x="0" y="9906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2" name="Group 3"/>
          <p:cNvGrpSpPr>
            <a:grpSpLocks/>
          </p:cNvGrpSpPr>
          <p:nvPr/>
        </p:nvGrpSpPr>
        <p:grpSpPr bwMode="auto">
          <a:xfrm>
            <a:off x="6142038" y="2362200"/>
            <a:ext cx="2305050" cy="1069975"/>
            <a:chOff x="3869" y="1488"/>
            <a:chExt cx="1452" cy="674"/>
          </a:xfrm>
        </p:grpSpPr>
        <p:grpSp>
          <p:nvGrpSpPr>
            <p:cNvPr id="30761" name="Group 4"/>
            <p:cNvGrpSpPr>
              <a:grpSpLocks/>
            </p:cNvGrpSpPr>
            <p:nvPr/>
          </p:nvGrpSpPr>
          <p:grpSpPr bwMode="auto">
            <a:xfrm>
              <a:off x="4474" y="1488"/>
              <a:ext cx="847" cy="659"/>
              <a:chOff x="4474" y="1414"/>
              <a:chExt cx="847" cy="659"/>
            </a:xfrm>
          </p:grpSpPr>
          <p:sp>
            <p:nvSpPr>
              <p:cNvPr id="30781" name="Freeform 5"/>
              <p:cNvSpPr>
                <a:spLocks noEditPoints="1"/>
              </p:cNvSpPr>
              <p:nvPr/>
            </p:nvSpPr>
            <p:spPr bwMode="auto">
              <a:xfrm>
                <a:off x="4474" y="1414"/>
                <a:ext cx="847" cy="659"/>
              </a:xfrm>
              <a:custGeom>
                <a:avLst/>
                <a:gdLst>
                  <a:gd name="T0" fmla="*/ 829 w 847"/>
                  <a:gd name="T1" fmla="*/ 426 h 659"/>
                  <a:gd name="T2" fmla="*/ 816 w 847"/>
                  <a:gd name="T3" fmla="*/ 510 h 659"/>
                  <a:gd name="T4" fmla="*/ 797 w 847"/>
                  <a:gd name="T5" fmla="*/ 579 h 659"/>
                  <a:gd name="T6" fmla="*/ 790 w 847"/>
                  <a:gd name="T7" fmla="*/ 591 h 659"/>
                  <a:gd name="T8" fmla="*/ 762 w 847"/>
                  <a:gd name="T9" fmla="*/ 632 h 659"/>
                  <a:gd name="T10" fmla="*/ 754 w 847"/>
                  <a:gd name="T11" fmla="*/ 639 h 659"/>
                  <a:gd name="T12" fmla="*/ 747 w 847"/>
                  <a:gd name="T13" fmla="*/ 644 h 659"/>
                  <a:gd name="T14" fmla="*/ 99 w 847"/>
                  <a:gd name="T15" fmla="*/ 644 h 659"/>
                  <a:gd name="T16" fmla="*/ 92 w 847"/>
                  <a:gd name="T17" fmla="*/ 639 h 659"/>
                  <a:gd name="T18" fmla="*/ 84 w 847"/>
                  <a:gd name="T19" fmla="*/ 632 h 659"/>
                  <a:gd name="T20" fmla="*/ 57 w 847"/>
                  <a:gd name="T21" fmla="*/ 591 h 659"/>
                  <a:gd name="T22" fmla="*/ 50 w 847"/>
                  <a:gd name="T23" fmla="*/ 579 h 659"/>
                  <a:gd name="T24" fmla="*/ 30 w 847"/>
                  <a:gd name="T25" fmla="*/ 510 h 659"/>
                  <a:gd name="T26" fmla="*/ 17 w 847"/>
                  <a:gd name="T27" fmla="*/ 426 h 659"/>
                  <a:gd name="T28" fmla="*/ 12 w 847"/>
                  <a:gd name="T29" fmla="*/ 329 h 659"/>
                  <a:gd name="T30" fmla="*/ 17 w 847"/>
                  <a:gd name="T31" fmla="*/ 233 h 659"/>
                  <a:gd name="T32" fmla="*/ 30 w 847"/>
                  <a:gd name="T33" fmla="*/ 149 h 659"/>
                  <a:gd name="T34" fmla="*/ 50 w 847"/>
                  <a:gd name="T35" fmla="*/ 80 h 659"/>
                  <a:gd name="T36" fmla="*/ 57 w 847"/>
                  <a:gd name="T37" fmla="*/ 68 h 659"/>
                  <a:gd name="T38" fmla="*/ 84 w 847"/>
                  <a:gd name="T39" fmla="*/ 26 h 659"/>
                  <a:gd name="T40" fmla="*/ 92 w 847"/>
                  <a:gd name="T41" fmla="*/ 20 h 659"/>
                  <a:gd name="T42" fmla="*/ 99 w 847"/>
                  <a:gd name="T43" fmla="*/ 15 h 659"/>
                  <a:gd name="T44" fmla="*/ 747 w 847"/>
                  <a:gd name="T45" fmla="*/ 15 h 659"/>
                  <a:gd name="T46" fmla="*/ 754 w 847"/>
                  <a:gd name="T47" fmla="*/ 20 h 659"/>
                  <a:gd name="T48" fmla="*/ 762 w 847"/>
                  <a:gd name="T49" fmla="*/ 26 h 659"/>
                  <a:gd name="T50" fmla="*/ 790 w 847"/>
                  <a:gd name="T51" fmla="*/ 68 h 659"/>
                  <a:gd name="T52" fmla="*/ 797 w 847"/>
                  <a:gd name="T53" fmla="*/ 80 h 659"/>
                  <a:gd name="T54" fmla="*/ 816 w 847"/>
                  <a:gd name="T55" fmla="*/ 149 h 659"/>
                  <a:gd name="T56" fmla="*/ 829 w 847"/>
                  <a:gd name="T57" fmla="*/ 233 h 659"/>
                  <a:gd name="T58" fmla="*/ 834 w 847"/>
                  <a:gd name="T59" fmla="*/ 329 h 659"/>
                  <a:gd name="T60" fmla="*/ 847 w 847"/>
                  <a:gd name="T61" fmla="*/ 296 h 659"/>
                  <a:gd name="T62" fmla="*/ 838 w 847"/>
                  <a:gd name="T63" fmla="*/ 204 h 659"/>
                  <a:gd name="T64" fmla="*/ 823 w 847"/>
                  <a:gd name="T65" fmla="*/ 125 h 659"/>
                  <a:gd name="T66" fmla="*/ 807 w 847"/>
                  <a:gd name="T67" fmla="*/ 76 h 659"/>
                  <a:gd name="T68" fmla="*/ 782 w 847"/>
                  <a:gd name="T69" fmla="*/ 28 h 659"/>
                  <a:gd name="T70" fmla="*/ 759 w 847"/>
                  <a:gd name="T71" fmla="*/ 7 h 659"/>
                  <a:gd name="T72" fmla="*/ 736 w 847"/>
                  <a:gd name="T73" fmla="*/ 0 h 659"/>
                  <a:gd name="T74" fmla="*/ 97 w 847"/>
                  <a:gd name="T75" fmla="*/ 2 h 659"/>
                  <a:gd name="T76" fmla="*/ 75 w 847"/>
                  <a:gd name="T77" fmla="*/ 16 h 659"/>
                  <a:gd name="T78" fmla="*/ 48 w 847"/>
                  <a:gd name="T79" fmla="*/ 57 h 659"/>
                  <a:gd name="T80" fmla="*/ 37 w 847"/>
                  <a:gd name="T81" fmla="*/ 80 h 659"/>
                  <a:gd name="T82" fmla="*/ 18 w 847"/>
                  <a:gd name="T83" fmla="*/ 149 h 659"/>
                  <a:gd name="T84" fmla="*/ 5 w 847"/>
                  <a:gd name="T85" fmla="*/ 233 h 659"/>
                  <a:gd name="T86" fmla="*/ 0 w 847"/>
                  <a:gd name="T87" fmla="*/ 329 h 659"/>
                  <a:gd name="T88" fmla="*/ 5 w 847"/>
                  <a:gd name="T89" fmla="*/ 426 h 659"/>
                  <a:gd name="T90" fmla="*/ 18 w 847"/>
                  <a:gd name="T91" fmla="*/ 510 h 659"/>
                  <a:gd name="T92" fmla="*/ 37 w 847"/>
                  <a:gd name="T93" fmla="*/ 579 h 659"/>
                  <a:gd name="T94" fmla="*/ 56 w 847"/>
                  <a:gd name="T95" fmla="*/ 619 h 659"/>
                  <a:gd name="T96" fmla="*/ 85 w 847"/>
                  <a:gd name="T97" fmla="*/ 651 h 659"/>
                  <a:gd name="T98" fmla="*/ 99 w 847"/>
                  <a:gd name="T99" fmla="*/ 658 h 659"/>
                  <a:gd name="T100" fmla="*/ 747 w 847"/>
                  <a:gd name="T101" fmla="*/ 658 h 659"/>
                  <a:gd name="T102" fmla="*/ 761 w 847"/>
                  <a:gd name="T103" fmla="*/ 651 h 659"/>
                  <a:gd name="T104" fmla="*/ 791 w 847"/>
                  <a:gd name="T105" fmla="*/ 619 h 659"/>
                  <a:gd name="T106" fmla="*/ 809 w 847"/>
                  <a:gd name="T107" fmla="*/ 579 h 659"/>
                  <a:gd name="T108" fmla="*/ 823 w 847"/>
                  <a:gd name="T109" fmla="*/ 535 h 659"/>
                  <a:gd name="T110" fmla="*/ 838 w 847"/>
                  <a:gd name="T111" fmla="*/ 455 h 659"/>
                  <a:gd name="T112" fmla="*/ 847 w 847"/>
                  <a:gd name="T113" fmla="*/ 363 h 659"/>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47"/>
                  <a:gd name="T172" fmla="*/ 0 h 659"/>
                  <a:gd name="T173" fmla="*/ 847 w 847"/>
                  <a:gd name="T174" fmla="*/ 659 h 659"/>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47" h="659">
                    <a:moveTo>
                      <a:pt x="834" y="363"/>
                    </a:moveTo>
                    <a:lnTo>
                      <a:pt x="832" y="395"/>
                    </a:lnTo>
                    <a:lnTo>
                      <a:pt x="829" y="426"/>
                    </a:lnTo>
                    <a:lnTo>
                      <a:pt x="826" y="455"/>
                    </a:lnTo>
                    <a:lnTo>
                      <a:pt x="822" y="484"/>
                    </a:lnTo>
                    <a:lnTo>
                      <a:pt x="816" y="510"/>
                    </a:lnTo>
                    <a:lnTo>
                      <a:pt x="811" y="535"/>
                    </a:lnTo>
                    <a:lnTo>
                      <a:pt x="804" y="558"/>
                    </a:lnTo>
                    <a:lnTo>
                      <a:pt x="797" y="579"/>
                    </a:lnTo>
                    <a:lnTo>
                      <a:pt x="803" y="579"/>
                    </a:lnTo>
                    <a:lnTo>
                      <a:pt x="798" y="573"/>
                    </a:lnTo>
                    <a:lnTo>
                      <a:pt x="790" y="591"/>
                    </a:lnTo>
                    <a:lnTo>
                      <a:pt x="782" y="608"/>
                    </a:lnTo>
                    <a:lnTo>
                      <a:pt x="772" y="621"/>
                    </a:lnTo>
                    <a:lnTo>
                      <a:pt x="762" y="632"/>
                    </a:lnTo>
                    <a:lnTo>
                      <a:pt x="752" y="640"/>
                    </a:lnTo>
                    <a:lnTo>
                      <a:pt x="757" y="645"/>
                    </a:lnTo>
                    <a:lnTo>
                      <a:pt x="754" y="639"/>
                    </a:lnTo>
                    <a:lnTo>
                      <a:pt x="744" y="644"/>
                    </a:lnTo>
                    <a:lnTo>
                      <a:pt x="747" y="651"/>
                    </a:lnTo>
                    <a:lnTo>
                      <a:pt x="747" y="644"/>
                    </a:lnTo>
                    <a:lnTo>
                      <a:pt x="736" y="645"/>
                    </a:lnTo>
                    <a:lnTo>
                      <a:pt x="111" y="645"/>
                    </a:lnTo>
                    <a:lnTo>
                      <a:pt x="99" y="644"/>
                    </a:lnTo>
                    <a:lnTo>
                      <a:pt x="99" y="651"/>
                    </a:lnTo>
                    <a:lnTo>
                      <a:pt x="103" y="644"/>
                    </a:lnTo>
                    <a:lnTo>
                      <a:pt x="92" y="639"/>
                    </a:lnTo>
                    <a:lnTo>
                      <a:pt x="89" y="645"/>
                    </a:lnTo>
                    <a:lnTo>
                      <a:pt x="94" y="640"/>
                    </a:lnTo>
                    <a:lnTo>
                      <a:pt x="84" y="632"/>
                    </a:lnTo>
                    <a:lnTo>
                      <a:pt x="74" y="621"/>
                    </a:lnTo>
                    <a:lnTo>
                      <a:pt x="65" y="608"/>
                    </a:lnTo>
                    <a:lnTo>
                      <a:pt x="57" y="591"/>
                    </a:lnTo>
                    <a:lnTo>
                      <a:pt x="49" y="573"/>
                    </a:lnTo>
                    <a:lnTo>
                      <a:pt x="44" y="579"/>
                    </a:lnTo>
                    <a:lnTo>
                      <a:pt x="50" y="579"/>
                    </a:lnTo>
                    <a:lnTo>
                      <a:pt x="43" y="558"/>
                    </a:lnTo>
                    <a:lnTo>
                      <a:pt x="36" y="535"/>
                    </a:lnTo>
                    <a:lnTo>
                      <a:pt x="30" y="510"/>
                    </a:lnTo>
                    <a:lnTo>
                      <a:pt x="24" y="484"/>
                    </a:lnTo>
                    <a:lnTo>
                      <a:pt x="20" y="455"/>
                    </a:lnTo>
                    <a:lnTo>
                      <a:pt x="17" y="426"/>
                    </a:lnTo>
                    <a:lnTo>
                      <a:pt x="14" y="395"/>
                    </a:lnTo>
                    <a:lnTo>
                      <a:pt x="13" y="363"/>
                    </a:lnTo>
                    <a:lnTo>
                      <a:pt x="12" y="329"/>
                    </a:lnTo>
                    <a:lnTo>
                      <a:pt x="13" y="296"/>
                    </a:lnTo>
                    <a:lnTo>
                      <a:pt x="14" y="264"/>
                    </a:lnTo>
                    <a:lnTo>
                      <a:pt x="17" y="233"/>
                    </a:lnTo>
                    <a:lnTo>
                      <a:pt x="20" y="204"/>
                    </a:lnTo>
                    <a:lnTo>
                      <a:pt x="24" y="176"/>
                    </a:lnTo>
                    <a:lnTo>
                      <a:pt x="30" y="149"/>
                    </a:lnTo>
                    <a:lnTo>
                      <a:pt x="36" y="125"/>
                    </a:lnTo>
                    <a:lnTo>
                      <a:pt x="43" y="102"/>
                    </a:lnTo>
                    <a:lnTo>
                      <a:pt x="50" y="80"/>
                    </a:lnTo>
                    <a:lnTo>
                      <a:pt x="44" y="80"/>
                    </a:lnTo>
                    <a:lnTo>
                      <a:pt x="49" y="86"/>
                    </a:lnTo>
                    <a:lnTo>
                      <a:pt x="57" y="68"/>
                    </a:lnTo>
                    <a:lnTo>
                      <a:pt x="65" y="52"/>
                    </a:lnTo>
                    <a:lnTo>
                      <a:pt x="74" y="38"/>
                    </a:lnTo>
                    <a:lnTo>
                      <a:pt x="84" y="26"/>
                    </a:lnTo>
                    <a:lnTo>
                      <a:pt x="94" y="18"/>
                    </a:lnTo>
                    <a:lnTo>
                      <a:pt x="89" y="14"/>
                    </a:lnTo>
                    <a:lnTo>
                      <a:pt x="92" y="20"/>
                    </a:lnTo>
                    <a:lnTo>
                      <a:pt x="103" y="15"/>
                    </a:lnTo>
                    <a:lnTo>
                      <a:pt x="99" y="8"/>
                    </a:lnTo>
                    <a:lnTo>
                      <a:pt x="99" y="15"/>
                    </a:lnTo>
                    <a:lnTo>
                      <a:pt x="111" y="14"/>
                    </a:lnTo>
                    <a:lnTo>
                      <a:pt x="736" y="14"/>
                    </a:lnTo>
                    <a:lnTo>
                      <a:pt x="747" y="15"/>
                    </a:lnTo>
                    <a:lnTo>
                      <a:pt x="747" y="8"/>
                    </a:lnTo>
                    <a:lnTo>
                      <a:pt x="744" y="15"/>
                    </a:lnTo>
                    <a:lnTo>
                      <a:pt x="754" y="20"/>
                    </a:lnTo>
                    <a:lnTo>
                      <a:pt x="757" y="14"/>
                    </a:lnTo>
                    <a:lnTo>
                      <a:pt x="752" y="18"/>
                    </a:lnTo>
                    <a:lnTo>
                      <a:pt x="762" y="26"/>
                    </a:lnTo>
                    <a:lnTo>
                      <a:pt x="772" y="38"/>
                    </a:lnTo>
                    <a:lnTo>
                      <a:pt x="782" y="52"/>
                    </a:lnTo>
                    <a:lnTo>
                      <a:pt x="790" y="68"/>
                    </a:lnTo>
                    <a:lnTo>
                      <a:pt x="798" y="86"/>
                    </a:lnTo>
                    <a:lnTo>
                      <a:pt x="803" y="80"/>
                    </a:lnTo>
                    <a:lnTo>
                      <a:pt x="797" y="80"/>
                    </a:lnTo>
                    <a:lnTo>
                      <a:pt x="804" y="102"/>
                    </a:lnTo>
                    <a:lnTo>
                      <a:pt x="811" y="125"/>
                    </a:lnTo>
                    <a:lnTo>
                      <a:pt x="816" y="149"/>
                    </a:lnTo>
                    <a:lnTo>
                      <a:pt x="822" y="176"/>
                    </a:lnTo>
                    <a:lnTo>
                      <a:pt x="826" y="204"/>
                    </a:lnTo>
                    <a:lnTo>
                      <a:pt x="829" y="233"/>
                    </a:lnTo>
                    <a:lnTo>
                      <a:pt x="832" y="264"/>
                    </a:lnTo>
                    <a:lnTo>
                      <a:pt x="834" y="296"/>
                    </a:lnTo>
                    <a:lnTo>
                      <a:pt x="834" y="329"/>
                    </a:lnTo>
                    <a:lnTo>
                      <a:pt x="834" y="363"/>
                    </a:lnTo>
                    <a:close/>
                    <a:moveTo>
                      <a:pt x="847" y="329"/>
                    </a:moveTo>
                    <a:lnTo>
                      <a:pt x="847" y="296"/>
                    </a:lnTo>
                    <a:lnTo>
                      <a:pt x="845" y="264"/>
                    </a:lnTo>
                    <a:lnTo>
                      <a:pt x="841" y="233"/>
                    </a:lnTo>
                    <a:lnTo>
                      <a:pt x="838" y="204"/>
                    </a:lnTo>
                    <a:lnTo>
                      <a:pt x="834" y="176"/>
                    </a:lnTo>
                    <a:lnTo>
                      <a:pt x="828" y="149"/>
                    </a:lnTo>
                    <a:lnTo>
                      <a:pt x="823" y="125"/>
                    </a:lnTo>
                    <a:lnTo>
                      <a:pt x="816" y="102"/>
                    </a:lnTo>
                    <a:lnTo>
                      <a:pt x="809" y="80"/>
                    </a:lnTo>
                    <a:lnTo>
                      <a:pt x="807" y="76"/>
                    </a:lnTo>
                    <a:lnTo>
                      <a:pt x="799" y="57"/>
                    </a:lnTo>
                    <a:lnTo>
                      <a:pt x="791" y="41"/>
                    </a:lnTo>
                    <a:lnTo>
                      <a:pt x="782" y="28"/>
                    </a:lnTo>
                    <a:lnTo>
                      <a:pt x="771" y="16"/>
                    </a:lnTo>
                    <a:lnTo>
                      <a:pt x="761" y="8"/>
                    </a:lnTo>
                    <a:lnTo>
                      <a:pt x="759" y="7"/>
                    </a:lnTo>
                    <a:lnTo>
                      <a:pt x="749" y="2"/>
                    </a:lnTo>
                    <a:lnTo>
                      <a:pt x="747" y="1"/>
                    </a:lnTo>
                    <a:lnTo>
                      <a:pt x="736" y="0"/>
                    </a:lnTo>
                    <a:lnTo>
                      <a:pt x="111" y="0"/>
                    </a:lnTo>
                    <a:lnTo>
                      <a:pt x="99" y="1"/>
                    </a:lnTo>
                    <a:lnTo>
                      <a:pt x="97" y="2"/>
                    </a:lnTo>
                    <a:lnTo>
                      <a:pt x="87" y="7"/>
                    </a:lnTo>
                    <a:lnTo>
                      <a:pt x="85" y="8"/>
                    </a:lnTo>
                    <a:lnTo>
                      <a:pt x="75" y="16"/>
                    </a:lnTo>
                    <a:lnTo>
                      <a:pt x="65" y="28"/>
                    </a:lnTo>
                    <a:lnTo>
                      <a:pt x="56" y="41"/>
                    </a:lnTo>
                    <a:lnTo>
                      <a:pt x="48" y="57"/>
                    </a:lnTo>
                    <a:lnTo>
                      <a:pt x="40" y="76"/>
                    </a:lnTo>
                    <a:lnTo>
                      <a:pt x="37" y="80"/>
                    </a:lnTo>
                    <a:lnTo>
                      <a:pt x="30" y="102"/>
                    </a:lnTo>
                    <a:lnTo>
                      <a:pt x="24" y="125"/>
                    </a:lnTo>
                    <a:lnTo>
                      <a:pt x="18" y="149"/>
                    </a:lnTo>
                    <a:lnTo>
                      <a:pt x="12" y="176"/>
                    </a:lnTo>
                    <a:lnTo>
                      <a:pt x="8" y="204"/>
                    </a:lnTo>
                    <a:lnTo>
                      <a:pt x="5" y="233"/>
                    </a:lnTo>
                    <a:lnTo>
                      <a:pt x="2" y="264"/>
                    </a:lnTo>
                    <a:lnTo>
                      <a:pt x="1" y="296"/>
                    </a:lnTo>
                    <a:lnTo>
                      <a:pt x="0" y="329"/>
                    </a:lnTo>
                    <a:lnTo>
                      <a:pt x="1" y="363"/>
                    </a:lnTo>
                    <a:lnTo>
                      <a:pt x="2" y="395"/>
                    </a:lnTo>
                    <a:lnTo>
                      <a:pt x="5" y="426"/>
                    </a:lnTo>
                    <a:lnTo>
                      <a:pt x="8" y="455"/>
                    </a:lnTo>
                    <a:lnTo>
                      <a:pt x="12" y="484"/>
                    </a:lnTo>
                    <a:lnTo>
                      <a:pt x="18" y="510"/>
                    </a:lnTo>
                    <a:lnTo>
                      <a:pt x="24" y="535"/>
                    </a:lnTo>
                    <a:lnTo>
                      <a:pt x="30" y="558"/>
                    </a:lnTo>
                    <a:lnTo>
                      <a:pt x="37" y="579"/>
                    </a:lnTo>
                    <a:lnTo>
                      <a:pt x="40" y="583"/>
                    </a:lnTo>
                    <a:lnTo>
                      <a:pt x="48" y="602"/>
                    </a:lnTo>
                    <a:lnTo>
                      <a:pt x="56" y="619"/>
                    </a:lnTo>
                    <a:lnTo>
                      <a:pt x="65" y="631"/>
                    </a:lnTo>
                    <a:lnTo>
                      <a:pt x="75" y="643"/>
                    </a:lnTo>
                    <a:lnTo>
                      <a:pt x="85" y="651"/>
                    </a:lnTo>
                    <a:lnTo>
                      <a:pt x="87" y="652"/>
                    </a:lnTo>
                    <a:lnTo>
                      <a:pt x="97" y="656"/>
                    </a:lnTo>
                    <a:lnTo>
                      <a:pt x="99" y="658"/>
                    </a:lnTo>
                    <a:lnTo>
                      <a:pt x="111" y="659"/>
                    </a:lnTo>
                    <a:lnTo>
                      <a:pt x="736" y="659"/>
                    </a:lnTo>
                    <a:lnTo>
                      <a:pt x="747" y="658"/>
                    </a:lnTo>
                    <a:lnTo>
                      <a:pt x="749" y="656"/>
                    </a:lnTo>
                    <a:lnTo>
                      <a:pt x="759" y="652"/>
                    </a:lnTo>
                    <a:lnTo>
                      <a:pt x="761" y="651"/>
                    </a:lnTo>
                    <a:lnTo>
                      <a:pt x="771" y="643"/>
                    </a:lnTo>
                    <a:lnTo>
                      <a:pt x="782" y="631"/>
                    </a:lnTo>
                    <a:lnTo>
                      <a:pt x="791" y="619"/>
                    </a:lnTo>
                    <a:lnTo>
                      <a:pt x="799" y="602"/>
                    </a:lnTo>
                    <a:lnTo>
                      <a:pt x="807" y="583"/>
                    </a:lnTo>
                    <a:lnTo>
                      <a:pt x="809" y="579"/>
                    </a:lnTo>
                    <a:lnTo>
                      <a:pt x="816" y="558"/>
                    </a:lnTo>
                    <a:lnTo>
                      <a:pt x="823" y="535"/>
                    </a:lnTo>
                    <a:lnTo>
                      <a:pt x="828" y="510"/>
                    </a:lnTo>
                    <a:lnTo>
                      <a:pt x="834" y="484"/>
                    </a:lnTo>
                    <a:lnTo>
                      <a:pt x="838" y="455"/>
                    </a:lnTo>
                    <a:lnTo>
                      <a:pt x="841" y="426"/>
                    </a:lnTo>
                    <a:lnTo>
                      <a:pt x="845" y="395"/>
                    </a:lnTo>
                    <a:lnTo>
                      <a:pt x="847" y="363"/>
                    </a:lnTo>
                    <a:lnTo>
                      <a:pt x="847" y="329"/>
                    </a:lnTo>
                    <a:close/>
                  </a:path>
                </a:pathLst>
              </a:custGeom>
              <a:solidFill>
                <a:srgbClr val="0099CC"/>
              </a:solidFill>
              <a:ln w="9525">
                <a:solidFill>
                  <a:schemeClr val="accent2"/>
                </a:solidFill>
                <a:round/>
                <a:headEnd/>
                <a:tailEnd/>
              </a:ln>
            </p:spPr>
            <p:txBody>
              <a:bodyPr/>
              <a:lstStyle/>
              <a:p>
                <a:endParaRPr lang="zh-CN" altLang="en-US"/>
              </a:p>
            </p:txBody>
          </p:sp>
          <p:sp>
            <p:nvSpPr>
              <p:cNvPr id="30782" name="Freeform 6"/>
              <p:cNvSpPr>
                <a:spLocks/>
              </p:cNvSpPr>
              <p:nvPr/>
            </p:nvSpPr>
            <p:spPr bwMode="auto">
              <a:xfrm>
                <a:off x="5100" y="1414"/>
                <a:ext cx="110" cy="659"/>
              </a:xfrm>
              <a:custGeom>
                <a:avLst/>
                <a:gdLst>
                  <a:gd name="T0" fmla="*/ 110 w 110"/>
                  <a:gd name="T1" fmla="*/ 645 h 659"/>
                  <a:gd name="T2" fmla="*/ 100 w 110"/>
                  <a:gd name="T3" fmla="*/ 651 h 659"/>
                  <a:gd name="T4" fmla="*/ 91 w 110"/>
                  <a:gd name="T5" fmla="*/ 639 h 659"/>
                  <a:gd name="T6" fmla="*/ 94 w 110"/>
                  <a:gd name="T7" fmla="*/ 640 h 659"/>
                  <a:gd name="T8" fmla="*/ 74 w 110"/>
                  <a:gd name="T9" fmla="*/ 621 h 659"/>
                  <a:gd name="T10" fmla="*/ 57 w 110"/>
                  <a:gd name="T11" fmla="*/ 591 h 659"/>
                  <a:gd name="T12" fmla="*/ 44 w 110"/>
                  <a:gd name="T13" fmla="*/ 579 h 659"/>
                  <a:gd name="T14" fmla="*/ 43 w 110"/>
                  <a:gd name="T15" fmla="*/ 558 h 659"/>
                  <a:gd name="T16" fmla="*/ 30 w 110"/>
                  <a:gd name="T17" fmla="*/ 510 h 659"/>
                  <a:gd name="T18" fmla="*/ 20 w 110"/>
                  <a:gd name="T19" fmla="*/ 455 h 659"/>
                  <a:gd name="T20" fmla="*/ 14 w 110"/>
                  <a:gd name="T21" fmla="*/ 395 h 659"/>
                  <a:gd name="T22" fmla="*/ 12 w 110"/>
                  <a:gd name="T23" fmla="*/ 329 h 659"/>
                  <a:gd name="T24" fmla="*/ 14 w 110"/>
                  <a:gd name="T25" fmla="*/ 264 h 659"/>
                  <a:gd name="T26" fmla="*/ 20 w 110"/>
                  <a:gd name="T27" fmla="*/ 204 h 659"/>
                  <a:gd name="T28" fmla="*/ 30 w 110"/>
                  <a:gd name="T29" fmla="*/ 149 h 659"/>
                  <a:gd name="T30" fmla="*/ 43 w 110"/>
                  <a:gd name="T31" fmla="*/ 102 h 659"/>
                  <a:gd name="T32" fmla="*/ 44 w 110"/>
                  <a:gd name="T33" fmla="*/ 80 h 659"/>
                  <a:gd name="T34" fmla="*/ 57 w 110"/>
                  <a:gd name="T35" fmla="*/ 68 h 659"/>
                  <a:gd name="T36" fmla="*/ 74 w 110"/>
                  <a:gd name="T37" fmla="*/ 38 h 659"/>
                  <a:gd name="T38" fmla="*/ 94 w 110"/>
                  <a:gd name="T39" fmla="*/ 18 h 659"/>
                  <a:gd name="T40" fmla="*/ 91 w 110"/>
                  <a:gd name="T41" fmla="*/ 20 h 659"/>
                  <a:gd name="T42" fmla="*/ 100 w 110"/>
                  <a:gd name="T43" fmla="*/ 8 h 659"/>
                  <a:gd name="T44" fmla="*/ 110 w 110"/>
                  <a:gd name="T45" fmla="*/ 14 h 659"/>
                  <a:gd name="T46" fmla="*/ 100 w 110"/>
                  <a:gd name="T47" fmla="*/ 1 h 659"/>
                  <a:gd name="T48" fmla="*/ 86 w 110"/>
                  <a:gd name="T49" fmla="*/ 7 h 659"/>
                  <a:gd name="T50" fmla="*/ 74 w 110"/>
                  <a:gd name="T51" fmla="*/ 16 h 659"/>
                  <a:gd name="T52" fmla="*/ 56 w 110"/>
                  <a:gd name="T53" fmla="*/ 41 h 659"/>
                  <a:gd name="T54" fmla="*/ 40 w 110"/>
                  <a:gd name="T55" fmla="*/ 76 h 659"/>
                  <a:gd name="T56" fmla="*/ 38 w 110"/>
                  <a:gd name="T57" fmla="*/ 80 h 659"/>
                  <a:gd name="T58" fmla="*/ 23 w 110"/>
                  <a:gd name="T59" fmla="*/ 125 h 659"/>
                  <a:gd name="T60" fmla="*/ 12 w 110"/>
                  <a:gd name="T61" fmla="*/ 176 h 659"/>
                  <a:gd name="T62" fmla="*/ 5 w 110"/>
                  <a:gd name="T63" fmla="*/ 233 h 659"/>
                  <a:gd name="T64" fmla="*/ 1 w 110"/>
                  <a:gd name="T65" fmla="*/ 296 h 659"/>
                  <a:gd name="T66" fmla="*/ 1 w 110"/>
                  <a:gd name="T67" fmla="*/ 363 h 659"/>
                  <a:gd name="T68" fmla="*/ 5 w 110"/>
                  <a:gd name="T69" fmla="*/ 426 h 659"/>
                  <a:gd name="T70" fmla="*/ 12 w 110"/>
                  <a:gd name="T71" fmla="*/ 484 h 659"/>
                  <a:gd name="T72" fmla="*/ 23 w 110"/>
                  <a:gd name="T73" fmla="*/ 535 h 659"/>
                  <a:gd name="T74" fmla="*/ 38 w 110"/>
                  <a:gd name="T75" fmla="*/ 579 h 659"/>
                  <a:gd name="T76" fmla="*/ 48 w 110"/>
                  <a:gd name="T77" fmla="*/ 602 h 659"/>
                  <a:gd name="T78" fmla="*/ 65 w 110"/>
                  <a:gd name="T79" fmla="*/ 631 h 659"/>
                  <a:gd name="T80" fmla="*/ 84 w 110"/>
                  <a:gd name="T81" fmla="*/ 651 h 659"/>
                  <a:gd name="T82" fmla="*/ 97 w 110"/>
                  <a:gd name="T83" fmla="*/ 656 h 659"/>
                  <a:gd name="T84" fmla="*/ 110 w 110"/>
                  <a:gd name="T85" fmla="*/ 659 h 65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10"/>
                  <a:gd name="T130" fmla="*/ 0 h 659"/>
                  <a:gd name="T131" fmla="*/ 110 w 110"/>
                  <a:gd name="T132" fmla="*/ 659 h 65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10" h="659">
                    <a:moveTo>
                      <a:pt x="110" y="659"/>
                    </a:moveTo>
                    <a:lnTo>
                      <a:pt x="110" y="645"/>
                    </a:lnTo>
                    <a:lnTo>
                      <a:pt x="100" y="644"/>
                    </a:lnTo>
                    <a:lnTo>
                      <a:pt x="100" y="651"/>
                    </a:lnTo>
                    <a:lnTo>
                      <a:pt x="102" y="644"/>
                    </a:lnTo>
                    <a:lnTo>
                      <a:pt x="91" y="639"/>
                    </a:lnTo>
                    <a:lnTo>
                      <a:pt x="89" y="645"/>
                    </a:lnTo>
                    <a:lnTo>
                      <a:pt x="94" y="640"/>
                    </a:lnTo>
                    <a:lnTo>
                      <a:pt x="83" y="632"/>
                    </a:lnTo>
                    <a:lnTo>
                      <a:pt x="74" y="621"/>
                    </a:lnTo>
                    <a:lnTo>
                      <a:pt x="65" y="608"/>
                    </a:lnTo>
                    <a:lnTo>
                      <a:pt x="57" y="591"/>
                    </a:lnTo>
                    <a:lnTo>
                      <a:pt x="49" y="573"/>
                    </a:lnTo>
                    <a:lnTo>
                      <a:pt x="44" y="579"/>
                    </a:lnTo>
                    <a:lnTo>
                      <a:pt x="50" y="579"/>
                    </a:lnTo>
                    <a:lnTo>
                      <a:pt x="43" y="558"/>
                    </a:lnTo>
                    <a:lnTo>
                      <a:pt x="36" y="535"/>
                    </a:lnTo>
                    <a:lnTo>
                      <a:pt x="30" y="510"/>
                    </a:lnTo>
                    <a:lnTo>
                      <a:pt x="24" y="484"/>
                    </a:lnTo>
                    <a:lnTo>
                      <a:pt x="20" y="455"/>
                    </a:lnTo>
                    <a:lnTo>
                      <a:pt x="17" y="426"/>
                    </a:lnTo>
                    <a:lnTo>
                      <a:pt x="14" y="395"/>
                    </a:lnTo>
                    <a:lnTo>
                      <a:pt x="13" y="363"/>
                    </a:lnTo>
                    <a:lnTo>
                      <a:pt x="12" y="329"/>
                    </a:lnTo>
                    <a:lnTo>
                      <a:pt x="13" y="296"/>
                    </a:lnTo>
                    <a:lnTo>
                      <a:pt x="14" y="264"/>
                    </a:lnTo>
                    <a:lnTo>
                      <a:pt x="17" y="233"/>
                    </a:lnTo>
                    <a:lnTo>
                      <a:pt x="20" y="204"/>
                    </a:lnTo>
                    <a:lnTo>
                      <a:pt x="24" y="176"/>
                    </a:lnTo>
                    <a:lnTo>
                      <a:pt x="30" y="149"/>
                    </a:lnTo>
                    <a:lnTo>
                      <a:pt x="36" y="125"/>
                    </a:lnTo>
                    <a:lnTo>
                      <a:pt x="43" y="102"/>
                    </a:lnTo>
                    <a:lnTo>
                      <a:pt x="50" y="80"/>
                    </a:lnTo>
                    <a:lnTo>
                      <a:pt x="44" y="80"/>
                    </a:lnTo>
                    <a:lnTo>
                      <a:pt x="49" y="86"/>
                    </a:lnTo>
                    <a:lnTo>
                      <a:pt x="57" y="68"/>
                    </a:lnTo>
                    <a:lnTo>
                      <a:pt x="65" y="52"/>
                    </a:lnTo>
                    <a:lnTo>
                      <a:pt x="74" y="38"/>
                    </a:lnTo>
                    <a:lnTo>
                      <a:pt x="83" y="26"/>
                    </a:lnTo>
                    <a:lnTo>
                      <a:pt x="94" y="18"/>
                    </a:lnTo>
                    <a:lnTo>
                      <a:pt x="89" y="14"/>
                    </a:lnTo>
                    <a:lnTo>
                      <a:pt x="91" y="20"/>
                    </a:lnTo>
                    <a:lnTo>
                      <a:pt x="102" y="15"/>
                    </a:lnTo>
                    <a:lnTo>
                      <a:pt x="100" y="8"/>
                    </a:lnTo>
                    <a:lnTo>
                      <a:pt x="100" y="15"/>
                    </a:lnTo>
                    <a:lnTo>
                      <a:pt x="110" y="14"/>
                    </a:lnTo>
                    <a:lnTo>
                      <a:pt x="110" y="0"/>
                    </a:lnTo>
                    <a:lnTo>
                      <a:pt x="100" y="1"/>
                    </a:lnTo>
                    <a:lnTo>
                      <a:pt x="97" y="2"/>
                    </a:lnTo>
                    <a:lnTo>
                      <a:pt x="86" y="7"/>
                    </a:lnTo>
                    <a:lnTo>
                      <a:pt x="84" y="8"/>
                    </a:lnTo>
                    <a:lnTo>
                      <a:pt x="74" y="16"/>
                    </a:lnTo>
                    <a:lnTo>
                      <a:pt x="65" y="28"/>
                    </a:lnTo>
                    <a:lnTo>
                      <a:pt x="56" y="41"/>
                    </a:lnTo>
                    <a:lnTo>
                      <a:pt x="48" y="57"/>
                    </a:lnTo>
                    <a:lnTo>
                      <a:pt x="40" y="76"/>
                    </a:lnTo>
                    <a:lnTo>
                      <a:pt x="38" y="80"/>
                    </a:lnTo>
                    <a:lnTo>
                      <a:pt x="30" y="102"/>
                    </a:lnTo>
                    <a:lnTo>
                      <a:pt x="23" y="125"/>
                    </a:lnTo>
                    <a:lnTo>
                      <a:pt x="18" y="149"/>
                    </a:lnTo>
                    <a:lnTo>
                      <a:pt x="12" y="176"/>
                    </a:lnTo>
                    <a:lnTo>
                      <a:pt x="8" y="204"/>
                    </a:lnTo>
                    <a:lnTo>
                      <a:pt x="5" y="233"/>
                    </a:lnTo>
                    <a:lnTo>
                      <a:pt x="2" y="264"/>
                    </a:lnTo>
                    <a:lnTo>
                      <a:pt x="1" y="296"/>
                    </a:lnTo>
                    <a:lnTo>
                      <a:pt x="0" y="329"/>
                    </a:lnTo>
                    <a:lnTo>
                      <a:pt x="1" y="363"/>
                    </a:lnTo>
                    <a:lnTo>
                      <a:pt x="2" y="395"/>
                    </a:lnTo>
                    <a:lnTo>
                      <a:pt x="5" y="426"/>
                    </a:lnTo>
                    <a:lnTo>
                      <a:pt x="8" y="455"/>
                    </a:lnTo>
                    <a:lnTo>
                      <a:pt x="12" y="484"/>
                    </a:lnTo>
                    <a:lnTo>
                      <a:pt x="18" y="510"/>
                    </a:lnTo>
                    <a:lnTo>
                      <a:pt x="23" y="535"/>
                    </a:lnTo>
                    <a:lnTo>
                      <a:pt x="30" y="558"/>
                    </a:lnTo>
                    <a:lnTo>
                      <a:pt x="38" y="579"/>
                    </a:lnTo>
                    <a:lnTo>
                      <a:pt x="40" y="583"/>
                    </a:lnTo>
                    <a:lnTo>
                      <a:pt x="48" y="602"/>
                    </a:lnTo>
                    <a:lnTo>
                      <a:pt x="56" y="619"/>
                    </a:lnTo>
                    <a:lnTo>
                      <a:pt x="65" y="631"/>
                    </a:lnTo>
                    <a:lnTo>
                      <a:pt x="74" y="643"/>
                    </a:lnTo>
                    <a:lnTo>
                      <a:pt x="84" y="651"/>
                    </a:lnTo>
                    <a:lnTo>
                      <a:pt x="86" y="652"/>
                    </a:lnTo>
                    <a:lnTo>
                      <a:pt x="97" y="656"/>
                    </a:lnTo>
                    <a:lnTo>
                      <a:pt x="100" y="658"/>
                    </a:lnTo>
                    <a:lnTo>
                      <a:pt x="110" y="659"/>
                    </a:lnTo>
                    <a:close/>
                  </a:path>
                </a:pathLst>
              </a:custGeom>
              <a:solidFill>
                <a:srgbClr val="0099CC"/>
              </a:solidFill>
              <a:ln w="9525">
                <a:solidFill>
                  <a:schemeClr val="accent2"/>
                </a:solidFill>
                <a:round/>
                <a:headEnd/>
                <a:tailEnd/>
              </a:ln>
            </p:spPr>
            <p:txBody>
              <a:bodyPr/>
              <a:lstStyle/>
              <a:p>
                <a:endParaRPr lang="zh-CN" altLang="en-US"/>
              </a:p>
            </p:txBody>
          </p:sp>
        </p:grpSp>
        <p:sp>
          <p:nvSpPr>
            <p:cNvPr id="30762" name="Freeform 7"/>
            <p:cNvSpPr>
              <a:spLocks/>
            </p:cNvSpPr>
            <p:nvPr/>
          </p:nvSpPr>
          <p:spPr bwMode="auto">
            <a:xfrm>
              <a:off x="3869" y="1501"/>
              <a:ext cx="403" cy="661"/>
            </a:xfrm>
            <a:custGeom>
              <a:avLst/>
              <a:gdLst>
                <a:gd name="T0" fmla="*/ 372 w 403"/>
                <a:gd name="T1" fmla="*/ 1 h 661"/>
                <a:gd name="T2" fmla="*/ 258 w 403"/>
                <a:gd name="T3" fmla="*/ 1 h 661"/>
                <a:gd name="T4" fmla="*/ 186 w 403"/>
                <a:gd name="T5" fmla="*/ 1 h 661"/>
                <a:gd name="T6" fmla="*/ 150 w 403"/>
                <a:gd name="T7" fmla="*/ 1 h 661"/>
                <a:gd name="T8" fmla="*/ 126 w 403"/>
                <a:gd name="T9" fmla="*/ 1 h 661"/>
                <a:gd name="T10" fmla="*/ 108 w 403"/>
                <a:gd name="T11" fmla="*/ 0 h 661"/>
                <a:gd name="T12" fmla="*/ 94 w 403"/>
                <a:gd name="T13" fmla="*/ 4 h 661"/>
                <a:gd name="T14" fmla="*/ 98 w 403"/>
                <a:gd name="T15" fmla="*/ 16 h 661"/>
                <a:gd name="T16" fmla="*/ 96 w 403"/>
                <a:gd name="T17" fmla="*/ 15 h 661"/>
                <a:gd name="T18" fmla="*/ 100 w 403"/>
                <a:gd name="T19" fmla="*/ 10 h 661"/>
                <a:gd name="T20" fmla="*/ 84 w 403"/>
                <a:gd name="T21" fmla="*/ 12 h 661"/>
                <a:gd name="T22" fmla="*/ 47 w 403"/>
                <a:gd name="T23" fmla="*/ 72 h 661"/>
                <a:gd name="T24" fmla="*/ 21 w 403"/>
                <a:gd name="T25" fmla="*/ 144 h 661"/>
                <a:gd name="T26" fmla="*/ 2 w 403"/>
                <a:gd name="T27" fmla="*/ 256 h 661"/>
                <a:gd name="T28" fmla="*/ 0 w 403"/>
                <a:gd name="T29" fmla="*/ 313 h 661"/>
                <a:gd name="T30" fmla="*/ 7 w 403"/>
                <a:gd name="T31" fmla="*/ 436 h 661"/>
                <a:gd name="T32" fmla="*/ 32 w 403"/>
                <a:gd name="T33" fmla="*/ 550 h 661"/>
                <a:gd name="T34" fmla="*/ 60 w 403"/>
                <a:gd name="T35" fmla="*/ 616 h 661"/>
                <a:gd name="T36" fmla="*/ 97 w 403"/>
                <a:gd name="T37" fmla="*/ 658 h 661"/>
                <a:gd name="T38" fmla="*/ 116 w 403"/>
                <a:gd name="T39" fmla="*/ 661 h 661"/>
                <a:gd name="T40" fmla="*/ 130 w 403"/>
                <a:gd name="T41" fmla="*/ 660 h 661"/>
                <a:gd name="T42" fmla="*/ 145 w 403"/>
                <a:gd name="T43" fmla="*/ 661 h 661"/>
                <a:gd name="T44" fmla="*/ 159 w 403"/>
                <a:gd name="T45" fmla="*/ 660 h 661"/>
                <a:gd name="T46" fmla="*/ 204 w 403"/>
                <a:gd name="T47" fmla="*/ 660 h 661"/>
                <a:gd name="T48" fmla="*/ 300 w 403"/>
                <a:gd name="T49" fmla="*/ 660 h 661"/>
                <a:gd name="T50" fmla="*/ 393 w 403"/>
                <a:gd name="T51" fmla="*/ 660 h 661"/>
                <a:gd name="T52" fmla="*/ 365 w 403"/>
                <a:gd name="T53" fmla="*/ 646 h 661"/>
                <a:gd name="T54" fmla="*/ 270 w 403"/>
                <a:gd name="T55" fmla="*/ 646 h 661"/>
                <a:gd name="T56" fmla="*/ 177 w 403"/>
                <a:gd name="T57" fmla="*/ 646 h 661"/>
                <a:gd name="T58" fmla="*/ 152 w 403"/>
                <a:gd name="T59" fmla="*/ 647 h 661"/>
                <a:gd name="T60" fmla="*/ 135 w 403"/>
                <a:gd name="T61" fmla="*/ 646 h 661"/>
                <a:gd name="T62" fmla="*/ 119 w 403"/>
                <a:gd name="T63" fmla="*/ 646 h 661"/>
                <a:gd name="T64" fmla="*/ 106 w 403"/>
                <a:gd name="T65" fmla="*/ 645 h 661"/>
                <a:gd name="T66" fmla="*/ 101 w 403"/>
                <a:gd name="T67" fmla="*/ 645 h 661"/>
                <a:gd name="T68" fmla="*/ 54 w 403"/>
                <a:gd name="T69" fmla="*/ 594 h 661"/>
                <a:gd name="T70" fmla="*/ 44 w 403"/>
                <a:gd name="T71" fmla="*/ 550 h 661"/>
                <a:gd name="T72" fmla="*/ 19 w 403"/>
                <a:gd name="T73" fmla="*/ 436 h 661"/>
                <a:gd name="T74" fmla="*/ 12 w 403"/>
                <a:gd name="T75" fmla="*/ 313 h 661"/>
                <a:gd name="T76" fmla="*/ 17 w 403"/>
                <a:gd name="T77" fmla="*/ 231 h 661"/>
                <a:gd name="T78" fmla="*/ 39 w 403"/>
                <a:gd name="T79" fmla="*/ 123 h 661"/>
                <a:gd name="T80" fmla="*/ 56 w 403"/>
                <a:gd name="T81" fmla="*/ 82 h 661"/>
                <a:gd name="T82" fmla="*/ 87 w 403"/>
                <a:gd name="T83" fmla="*/ 18 h 661"/>
                <a:gd name="T84" fmla="*/ 100 w 403"/>
                <a:gd name="T85" fmla="*/ 17 h 661"/>
                <a:gd name="T86" fmla="*/ 105 w 403"/>
                <a:gd name="T87" fmla="*/ 5 h 661"/>
                <a:gd name="T88" fmla="*/ 101 w 403"/>
                <a:gd name="T89" fmla="*/ 2 h 661"/>
                <a:gd name="T90" fmla="*/ 102 w 403"/>
                <a:gd name="T91" fmla="*/ 14 h 661"/>
                <a:gd name="T92" fmla="*/ 103 w 403"/>
                <a:gd name="T93" fmla="*/ 14 h 661"/>
                <a:gd name="T94" fmla="*/ 126 w 403"/>
                <a:gd name="T95" fmla="*/ 15 h 661"/>
                <a:gd name="T96" fmla="*/ 150 w 403"/>
                <a:gd name="T97" fmla="*/ 15 h 661"/>
                <a:gd name="T98" fmla="*/ 186 w 403"/>
                <a:gd name="T99" fmla="*/ 15 h 661"/>
                <a:gd name="T100" fmla="*/ 258 w 403"/>
                <a:gd name="T101" fmla="*/ 15 h 661"/>
                <a:gd name="T102" fmla="*/ 372 w 403"/>
                <a:gd name="T103" fmla="*/ 15 h 661"/>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403"/>
                <a:gd name="T157" fmla="*/ 0 h 661"/>
                <a:gd name="T158" fmla="*/ 403 w 403"/>
                <a:gd name="T159" fmla="*/ 661 h 661"/>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403" h="661">
                  <a:moveTo>
                    <a:pt x="403" y="15"/>
                  </a:moveTo>
                  <a:lnTo>
                    <a:pt x="403" y="1"/>
                  </a:lnTo>
                  <a:lnTo>
                    <a:pt x="395" y="1"/>
                  </a:lnTo>
                  <a:lnTo>
                    <a:pt x="384" y="1"/>
                  </a:lnTo>
                  <a:lnTo>
                    <a:pt x="372" y="1"/>
                  </a:lnTo>
                  <a:lnTo>
                    <a:pt x="358" y="1"/>
                  </a:lnTo>
                  <a:lnTo>
                    <a:pt x="343" y="1"/>
                  </a:lnTo>
                  <a:lnTo>
                    <a:pt x="326" y="1"/>
                  </a:lnTo>
                  <a:lnTo>
                    <a:pt x="293" y="1"/>
                  </a:lnTo>
                  <a:lnTo>
                    <a:pt x="258" y="1"/>
                  </a:lnTo>
                  <a:lnTo>
                    <a:pt x="242" y="1"/>
                  </a:lnTo>
                  <a:lnTo>
                    <a:pt x="226" y="1"/>
                  </a:lnTo>
                  <a:lnTo>
                    <a:pt x="212" y="1"/>
                  </a:lnTo>
                  <a:lnTo>
                    <a:pt x="197" y="1"/>
                  </a:lnTo>
                  <a:lnTo>
                    <a:pt x="186" y="1"/>
                  </a:lnTo>
                  <a:lnTo>
                    <a:pt x="176" y="1"/>
                  </a:lnTo>
                  <a:lnTo>
                    <a:pt x="168" y="1"/>
                  </a:lnTo>
                  <a:lnTo>
                    <a:pt x="161" y="1"/>
                  </a:lnTo>
                  <a:lnTo>
                    <a:pt x="155" y="1"/>
                  </a:lnTo>
                  <a:lnTo>
                    <a:pt x="150" y="1"/>
                  </a:lnTo>
                  <a:lnTo>
                    <a:pt x="141" y="1"/>
                  </a:lnTo>
                  <a:lnTo>
                    <a:pt x="136" y="1"/>
                  </a:lnTo>
                  <a:lnTo>
                    <a:pt x="132" y="1"/>
                  </a:lnTo>
                  <a:lnTo>
                    <a:pt x="129" y="1"/>
                  </a:lnTo>
                  <a:lnTo>
                    <a:pt x="126" y="1"/>
                  </a:lnTo>
                  <a:lnTo>
                    <a:pt x="122" y="1"/>
                  </a:lnTo>
                  <a:lnTo>
                    <a:pt x="122" y="8"/>
                  </a:lnTo>
                  <a:lnTo>
                    <a:pt x="123" y="1"/>
                  </a:lnTo>
                  <a:lnTo>
                    <a:pt x="114" y="0"/>
                  </a:lnTo>
                  <a:lnTo>
                    <a:pt x="108" y="0"/>
                  </a:lnTo>
                  <a:lnTo>
                    <a:pt x="103" y="0"/>
                  </a:lnTo>
                  <a:lnTo>
                    <a:pt x="98" y="1"/>
                  </a:lnTo>
                  <a:lnTo>
                    <a:pt x="96" y="2"/>
                  </a:lnTo>
                  <a:lnTo>
                    <a:pt x="94" y="4"/>
                  </a:lnTo>
                  <a:lnTo>
                    <a:pt x="92" y="8"/>
                  </a:lnTo>
                  <a:lnTo>
                    <a:pt x="93" y="14"/>
                  </a:lnTo>
                  <a:lnTo>
                    <a:pt x="94" y="14"/>
                  </a:lnTo>
                  <a:lnTo>
                    <a:pt x="96" y="15"/>
                  </a:lnTo>
                  <a:lnTo>
                    <a:pt x="98" y="16"/>
                  </a:lnTo>
                  <a:lnTo>
                    <a:pt x="100" y="16"/>
                  </a:lnTo>
                  <a:lnTo>
                    <a:pt x="100" y="9"/>
                  </a:lnTo>
                  <a:lnTo>
                    <a:pt x="98" y="15"/>
                  </a:lnTo>
                  <a:lnTo>
                    <a:pt x="96" y="14"/>
                  </a:lnTo>
                  <a:lnTo>
                    <a:pt x="96" y="15"/>
                  </a:lnTo>
                  <a:lnTo>
                    <a:pt x="101" y="9"/>
                  </a:lnTo>
                  <a:lnTo>
                    <a:pt x="95" y="9"/>
                  </a:lnTo>
                  <a:lnTo>
                    <a:pt x="96" y="5"/>
                  </a:lnTo>
                  <a:lnTo>
                    <a:pt x="100" y="10"/>
                  </a:lnTo>
                  <a:lnTo>
                    <a:pt x="98" y="4"/>
                  </a:lnTo>
                  <a:lnTo>
                    <a:pt x="95" y="5"/>
                  </a:lnTo>
                  <a:lnTo>
                    <a:pt x="92" y="7"/>
                  </a:lnTo>
                  <a:lnTo>
                    <a:pt x="90" y="7"/>
                  </a:lnTo>
                  <a:lnTo>
                    <a:pt x="84" y="12"/>
                  </a:lnTo>
                  <a:lnTo>
                    <a:pt x="81" y="13"/>
                  </a:lnTo>
                  <a:lnTo>
                    <a:pt x="75" y="22"/>
                  </a:lnTo>
                  <a:lnTo>
                    <a:pt x="68" y="32"/>
                  </a:lnTo>
                  <a:lnTo>
                    <a:pt x="60" y="45"/>
                  </a:lnTo>
                  <a:lnTo>
                    <a:pt x="47" y="72"/>
                  </a:lnTo>
                  <a:lnTo>
                    <a:pt x="41" y="85"/>
                  </a:lnTo>
                  <a:lnTo>
                    <a:pt x="35" y="98"/>
                  </a:lnTo>
                  <a:lnTo>
                    <a:pt x="28" y="118"/>
                  </a:lnTo>
                  <a:lnTo>
                    <a:pt x="27" y="123"/>
                  </a:lnTo>
                  <a:lnTo>
                    <a:pt x="21" y="144"/>
                  </a:lnTo>
                  <a:lnTo>
                    <a:pt x="16" y="165"/>
                  </a:lnTo>
                  <a:lnTo>
                    <a:pt x="13" y="185"/>
                  </a:lnTo>
                  <a:lnTo>
                    <a:pt x="8" y="208"/>
                  </a:lnTo>
                  <a:lnTo>
                    <a:pt x="5" y="231"/>
                  </a:lnTo>
                  <a:lnTo>
                    <a:pt x="2" y="256"/>
                  </a:lnTo>
                  <a:lnTo>
                    <a:pt x="1" y="283"/>
                  </a:lnTo>
                  <a:lnTo>
                    <a:pt x="7" y="283"/>
                  </a:lnTo>
                  <a:lnTo>
                    <a:pt x="1" y="283"/>
                  </a:lnTo>
                  <a:lnTo>
                    <a:pt x="0" y="297"/>
                  </a:lnTo>
                  <a:lnTo>
                    <a:pt x="0" y="313"/>
                  </a:lnTo>
                  <a:lnTo>
                    <a:pt x="1" y="347"/>
                  </a:lnTo>
                  <a:lnTo>
                    <a:pt x="2" y="381"/>
                  </a:lnTo>
                  <a:lnTo>
                    <a:pt x="3" y="396"/>
                  </a:lnTo>
                  <a:lnTo>
                    <a:pt x="4" y="412"/>
                  </a:lnTo>
                  <a:lnTo>
                    <a:pt x="7" y="436"/>
                  </a:lnTo>
                  <a:lnTo>
                    <a:pt x="10" y="459"/>
                  </a:lnTo>
                  <a:lnTo>
                    <a:pt x="13" y="480"/>
                  </a:lnTo>
                  <a:lnTo>
                    <a:pt x="19" y="504"/>
                  </a:lnTo>
                  <a:lnTo>
                    <a:pt x="25" y="525"/>
                  </a:lnTo>
                  <a:lnTo>
                    <a:pt x="32" y="550"/>
                  </a:lnTo>
                  <a:lnTo>
                    <a:pt x="40" y="573"/>
                  </a:lnTo>
                  <a:lnTo>
                    <a:pt x="41" y="578"/>
                  </a:lnTo>
                  <a:lnTo>
                    <a:pt x="50" y="598"/>
                  </a:lnTo>
                  <a:lnTo>
                    <a:pt x="60" y="616"/>
                  </a:lnTo>
                  <a:lnTo>
                    <a:pt x="71" y="632"/>
                  </a:lnTo>
                  <a:lnTo>
                    <a:pt x="83" y="646"/>
                  </a:lnTo>
                  <a:lnTo>
                    <a:pt x="94" y="656"/>
                  </a:lnTo>
                  <a:lnTo>
                    <a:pt x="95" y="656"/>
                  </a:lnTo>
                  <a:lnTo>
                    <a:pt x="97" y="658"/>
                  </a:lnTo>
                  <a:lnTo>
                    <a:pt x="102" y="659"/>
                  </a:lnTo>
                  <a:lnTo>
                    <a:pt x="106" y="659"/>
                  </a:lnTo>
                  <a:lnTo>
                    <a:pt x="112" y="660"/>
                  </a:lnTo>
                  <a:lnTo>
                    <a:pt x="115" y="660"/>
                  </a:lnTo>
                  <a:lnTo>
                    <a:pt x="116" y="661"/>
                  </a:lnTo>
                  <a:lnTo>
                    <a:pt x="117" y="660"/>
                  </a:lnTo>
                  <a:lnTo>
                    <a:pt x="119" y="660"/>
                  </a:lnTo>
                  <a:lnTo>
                    <a:pt x="123" y="660"/>
                  </a:lnTo>
                  <a:lnTo>
                    <a:pt x="126" y="660"/>
                  </a:lnTo>
                  <a:lnTo>
                    <a:pt x="130" y="660"/>
                  </a:lnTo>
                  <a:lnTo>
                    <a:pt x="130" y="653"/>
                  </a:lnTo>
                  <a:lnTo>
                    <a:pt x="130" y="660"/>
                  </a:lnTo>
                  <a:lnTo>
                    <a:pt x="135" y="660"/>
                  </a:lnTo>
                  <a:lnTo>
                    <a:pt x="139" y="661"/>
                  </a:lnTo>
                  <a:lnTo>
                    <a:pt x="145" y="661"/>
                  </a:lnTo>
                  <a:lnTo>
                    <a:pt x="148" y="661"/>
                  </a:lnTo>
                  <a:lnTo>
                    <a:pt x="150" y="661"/>
                  </a:lnTo>
                  <a:lnTo>
                    <a:pt x="152" y="661"/>
                  </a:lnTo>
                  <a:lnTo>
                    <a:pt x="154" y="660"/>
                  </a:lnTo>
                  <a:lnTo>
                    <a:pt x="159" y="660"/>
                  </a:lnTo>
                  <a:lnTo>
                    <a:pt x="162" y="660"/>
                  </a:lnTo>
                  <a:lnTo>
                    <a:pt x="166" y="660"/>
                  </a:lnTo>
                  <a:lnTo>
                    <a:pt x="177" y="660"/>
                  </a:lnTo>
                  <a:lnTo>
                    <a:pt x="189" y="660"/>
                  </a:lnTo>
                  <a:lnTo>
                    <a:pt x="204" y="660"/>
                  </a:lnTo>
                  <a:lnTo>
                    <a:pt x="220" y="660"/>
                  </a:lnTo>
                  <a:lnTo>
                    <a:pt x="253" y="660"/>
                  </a:lnTo>
                  <a:lnTo>
                    <a:pt x="270" y="660"/>
                  </a:lnTo>
                  <a:lnTo>
                    <a:pt x="285" y="660"/>
                  </a:lnTo>
                  <a:lnTo>
                    <a:pt x="300" y="660"/>
                  </a:lnTo>
                  <a:lnTo>
                    <a:pt x="316" y="660"/>
                  </a:lnTo>
                  <a:lnTo>
                    <a:pt x="349" y="660"/>
                  </a:lnTo>
                  <a:lnTo>
                    <a:pt x="365" y="660"/>
                  </a:lnTo>
                  <a:lnTo>
                    <a:pt x="379" y="660"/>
                  </a:lnTo>
                  <a:lnTo>
                    <a:pt x="393" y="660"/>
                  </a:lnTo>
                  <a:lnTo>
                    <a:pt x="403" y="660"/>
                  </a:lnTo>
                  <a:lnTo>
                    <a:pt x="403" y="646"/>
                  </a:lnTo>
                  <a:lnTo>
                    <a:pt x="393" y="646"/>
                  </a:lnTo>
                  <a:lnTo>
                    <a:pt x="379" y="646"/>
                  </a:lnTo>
                  <a:lnTo>
                    <a:pt x="365" y="646"/>
                  </a:lnTo>
                  <a:lnTo>
                    <a:pt x="349" y="646"/>
                  </a:lnTo>
                  <a:lnTo>
                    <a:pt x="316" y="646"/>
                  </a:lnTo>
                  <a:lnTo>
                    <a:pt x="300" y="646"/>
                  </a:lnTo>
                  <a:lnTo>
                    <a:pt x="285" y="646"/>
                  </a:lnTo>
                  <a:lnTo>
                    <a:pt x="270" y="646"/>
                  </a:lnTo>
                  <a:lnTo>
                    <a:pt x="253" y="646"/>
                  </a:lnTo>
                  <a:lnTo>
                    <a:pt x="220" y="646"/>
                  </a:lnTo>
                  <a:lnTo>
                    <a:pt x="204" y="646"/>
                  </a:lnTo>
                  <a:lnTo>
                    <a:pt x="189" y="646"/>
                  </a:lnTo>
                  <a:lnTo>
                    <a:pt x="177" y="646"/>
                  </a:lnTo>
                  <a:lnTo>
                    <a:pt x="166" y="646"/>
                  </a:lnTo>
                  <a:lnTo>
                    <a:pt x="162" y="646"/>
                  </a:lnTo>
                  <a:lnTo>
                    <a:pt x="159" y="646"/>
                  </a:lnTo>
                  <a:lnTo>
                    <a:pt x="154" y="646"/>
                  </a:lnTo>
                  <a:lnTo>
                    <a:pt x="152" y="647"/>
                  </a:lnTo>
                  <a:lnTo>
                    <a:pt x="150" y="647"/>
                  </a:lnTo>
                  <a:lnTo>
                    <a:pt x="148" y="647"/>
                  </a:lnTo>
                  <a:lnTo>
                    <a:pt x="145" y="647"/>
                  </a:lnTo>
                  <a:lnTo>
                    <a:pt x="139" y="647"/>
                  </a:lnTo>
                  <a:lnTo>
                    <a:pt x="135" y="646"/>
                  </a:lnTo>
                  <a:lnTo>
                    <a:pt x="131" y="646"/>
                  </a:lnTo>
                  <a:lnTo>
                    <a:pt x="130" y="646"/>
                  </a:lnTo>
                  <a:lnTo>
                    <a:pt x="126" y="646"/>
                  </a:lnTo>
                  <a:lnTo>
                    <a:pt x="123" y="646"/>
                  </a:lnTo>
                  <a:lnTo>
                    <a:pt x="119" y="646"/>
                  </a:lnTo>
                  <a:lnTo>
                    <a:pt x="117" y="646"/>
                  </a:lnTo>
                  <a:lnTo>
                    <a:pt x="116" y="647"/>
                  </a:lnTo>
                  <a:lnTo>
                    <a:pt x="115" y="646"/>
                  </a:lnTo>
                  <a:lnTo>
                    <a:pt x="112" y="646"/>
                  </a:lnTo>
                  <a:lnTo>
                    <a:pt x="106" y="645"/>
                  </a:lnTo>
                  <a:lnTo>
                    <a:pt x="102" y="645"/>
                  </a:lnTo>
                  <a:lnTo>
                    <a:pt x="98" y="644"/>
                  </a:lnTo>
                  <a:lnTo>
                    <a:pt x="99" y="645"/>
                  </a:lnTo>
                  <a:lnTo>
                    <a:pt x="97" y="651"/>
                  </a:lnTo>
                  <a:lnTo>
                    <a:pt x="101" y="645"/>
                  </a:lnTo>
                  <a:lnTo>
                    <a:pt x="92" y="636"/>
                  </a:lnTo>
                  <a:lnTo>
                    <a:pt x="80" y="622"/>
                  </a:lnTo>
                  <a:lnTo>
                    <a:pt x="69" y="606"/>
                  </a:lnTo>
                  <a:lnTo>
                    <a:pt x="59" y="589"/>
                  </a:lnTo>
                  <a:lnTo>
                    <a:pt x="54" y="594"/>
                  </a:lnTo>
                  <a:lnTo>
                    <a:pt x="59" y="590"/>
                  </a:lnTo>
                  <a:lnTo>
                    <a:pt x="50" y="567"/>
                  </a:lnTo>
                  <a:lnTo>
                    <a:pt x="46" y="573"/>
                  </a:lnTo>
                  <a:lnTo>
                    <a:pt x="52" y="573"/>
                  </a:lnTo>
                  <a:lnTo>
                    <a:pt x="44" y="550"/>
                  </a:lnTo>
                  <a:lnTo>
                    <a:pt x="37" y="525"/>
                  </a:lnTo>
                  <a:lnTo>
                    <a:pt x="31" y="501"/>
                  </a:lnTo>
                  <a:lnTo>
                    <a:pt x="26" y="480"/>
                  </a:lnTo>
                  <a:lnTo>
                    <a:pt x="23" y="459"/>
                  </a:lnTo>
                  <a:lnTo>
                    <a:pt x="19" y="436"/>
                  </a:lnTo>
                  <a:lnTo>
                    <a:pt x="16" y="411"/>
                  </a:lnTo>
                  <a:lnTo>
                    <a:pt x="15" y="396"/>
                  </a:lnTo>
                  <a:lnTo>
                    <a:pt x="14" y="381"/>
                  </a:lnTo>
                  <a:lnTo>
                    <a:pt x="13" y="347"/>
                  </a:lnTo>
                  <a:lnTo>
                    <a:pt x="12" y="313"/>
                  </a:lnTo>
                  <a:lnTo>
                    <a:pt x="12" y="297"/>
                  </a:lnTo>
                  <a:lnTo>
                    <a:pt x="13" y="284"/>
                  </a:lnTo>
                  <a:lnTo>
                    <a:pt x="13" y="283"/>
                  </a:lnTo>
                  <a:lnTo>
                    <a:pt x="14" y="256"/>
                  </a:lnTo>
                  <a:lnTo>
                    <a:pt x="17" y="231"/>
                  </a:lnTo>
                  <a:lnTo>
                    <a:pt x="21" y="208"/>
                  </a:lnTo>
                  <a:lnTo>
                    <a:pt x="25" y="188"/>
                  </a:lnTo>
                  <a:lnTo>
                    <a:pt x="29" y="165"/>
                  </a:lnTo>
                  <a:lnTo>
                    <a:pt x="33" y="144"/>
                  </a:lnTo>
                  <a:lnTo>
                    <a:pt x="39" y="123"/>
                  </a:lnTo>
                  <a:lnTo>
                    <a:pt x="33" y="123"/>
                  </a:lnTo>
                  <a:lnTo>
                    <a:pt x="37" y="128"/>
                  </a:lnTo>
                  <a:lnTo>
                    <a:pt x="45" y="105"/>
                  </a:lnTo>
                  <a:lnTo>
                    <a:pt x="50" y="95"/>
                  </a:lnTo>
                  <a:lnTo>
                    <a:pt x="56" y="82"/>
                  </a:lnTo>
                  <a:lnTo>
                    <a:pt x="69" y="55"/>
                  </a:lnTo>
                  <a:lnTo>
                    <a:pt x="77" y="42"/>
                  </a:lnTo>
                  <a:lnTo>
                    <a:pt x="85" y="32"/>
                  </a:lnTo>
                  <a:lnTo>
                    <a:pt x="91" y="23"/>
                  </a:lnTo>
                  <a:lnTo>
                    <a:pt x="87" y="18"/>
                  </a:lnTo>
                  <a:lnTo>
                    <a:pt x="89" y="24"/>
                  </a:lnTo>
                  <a:lnTo>
                    <a:pt x="96" y="18"/>
                  </a:lnTo>
                  <a:lnTo>
                    <a:pt x="93" y="13"/>
                  </a:lnTo>
                  <a:lnTo>
                    <a:pt x="95" y="20"/>
                  </a:lnTo>
                  <a:lnTo>
                    <a:pt x="100" y="17"/>
                  </a:lnTo>
                  <a:lnTo>
                    <a:pt x="103" y="16"/>
                  </a:lnTo>
                  <a:lnTo>
                    <a:pt x="105" y="15"/>
                  </a:lnTo>
                  <a:lnTo>
                    <a:pt x="107" y="9"/>
                  </a:lnTo>
                  <a:lnTo>
                    <a:pt x="105" y="5"/>
                  </a:lnTo>
                  <a:lnTo>
                    <a:pt x="105" y="4"/>
                  </a:lnTo>
                  <a:lnTo>
                    <a:pt x="103" y="2"/>
                  </a:lnTo>
                  <a:lnTo>
                    <a:pt x="100" y="2"/>
                  </a:lnTo>
                  <a:lnTo>
                    <a:pt x="98" y="2"/>
                  </a:lnTo>
                  <a:lnTo>
                    <a:pt x="101" y="2"/>
                  </a:lnTo>
                  <a:lnTo>
                    <a:pt x="98" y="9"/>
                  </a:lnTo>
                  <a:lnTo>
                    <a:pt x="103" y="4"/>
                  </a:lnTo>
                  <a:lnTo>
                    <a:pt x="102" y="4"/>
                  </a:lnTo>
                  <a:lnTo>
                    <a:pt x="100" y="15"/>
                  </a:lnTo>
                  <a:lnTo>
                    <a:pt x="102" y="14"/>
                  </a:lnTo>
                  <a:lnTo>
                    <a:pt x="104" y="8"/>
                  </a:lnTo>
                  <a:lnTo>
                    <a:pt x="98" y="8"/>
                  </a:lnTo>
                  <a:lnTo>
                    <a:pt x="98" y="15"/>
                  </a:lnTo>
                  <a:lnTo>
                    <a:pt x="100" y="15"/>
                  </a:lnTo>
                  <a:lnTo>
                    <a:pt x="103" y="14"/>
                  </a:lnTo>
                  <a:lnTo>
                    <a:pt x="108" y="14"/>
                  </a:lnTo>
                  <a:lnTo>
                    <a:pt x="114" y="14"/>
                  </a:lnTo>
                  <a:lnTo>
                    <a:pt x="122" y="15"/>
                  </a:lnTo>
                  <a:lnTo>
                    <a:pt x="126" y="15"/>
                  </a:lnTo>
                  <a:lnTo>
                    <a:pt x="129" y="15"/>
                  </a:lnTo>
                  <a:lnTo>
                    <a:pt x="132" y="15"/>
                  </a:lnTo>
                  <a:lnTo>
                    <a:pt x="136" y="15"/>
                  </a:lnTo>
                  <a:lnTo>
                    <a:pt x="141" y="15"/>
                  </a:lnTo>
                  <a:lnTo>
                    <a:pt x="150" y="15"/>
                  </a:lnTo>
                  <a:lnTo>
                    <a:pt x="155" y="15"/>
                  </a:lnTo>
                  <a:lnTo>
                    <a:pt x="161" y="15"/>
                  </a:lnTo>
                  <a:lnTo>
                    <a:pt x="168" y="15"/>
                  </a:lnTo>
                  <a:lnTo>
                    <a:pt x="176" y="15"/>
                  </a:lnTo>
                  <a:lnTo>
                    <a:pt x="186" y="15"/>
                  </a:lnTo>
                  <a:lnTo>
                    <a:pt x="197" y="15"/>
                  </a:lnTo>
                  <a:lnTo>
                    <a:pt x="212" y="15"/>
                  </a:lnTo>
                  <a:lnTo>
                    <a:pt x="226" y="15"/>
                  </a:lnTo>
                  <a:lnTo>
                    <a:pt x="242" y="15"/>
                  </a:lnTo>
                  <a:lnTo>
                    <a:pt x="258" y="15"/>
                  </a:lnTo>
                  <a:lnTo>
                    <a:pt x="293" y="15"/>
                  </a:lnTo>
                  <a:lnTo>
                    <a:pt x="326" y="15"/>
                  </a:lnTo>
                  <a:lnTo>
                    <a:pt x="343" y="15"/>
                  </a:lnTo>
                  <a:lnTo>
                    <a:pt x="358" y="15"/>
                  </a:lnTo>
                  <a:lnTo>
                    <a:pt x="372" y="15"/>
                  </a:lnTo>
                  <a:lnTo>
                    <a:pt x="384" y="15"/>
                  </a:lnTo>
                  <a:lnTo>
                    <a:pt x="395" y="15"/>
                  </a:lnTo>
                  <a:lnTo>
                    <a:pt x="403" y="15"/>
                  </a:lnTo>
                  <a:close/>
                </a:path>
              </a:pathLst>
            </a:custGeom>
            <a:solidFill>
              <a:srgbClr val="0099CC"/>
            </a:solidFill>
            <a:ln w="19050">
              <a:solidFill>
                <a:schemeClr val="accent2"/>
              </a:solidFill>
              <a:round/>
              <a:headEnd/>
              <a:tailEnd/>
            </a:ln>
          </p:spPr>
          <p:txBody>
            <a:bodyPr/>
            <a:lstStyle/>
            <a:p>
              <a:endParaRPr lang="zh-CN" altLang="en-US"/>
            </a:p>
          </p:txBody>
        </p:sp>
        <p:grpSp>
          <p:nvGrpSpPr>
            <p:cNvPr id="30763" name="Group 8"/>
            <p:cNvGrpSpPr>
              <a:grpSpLocks/>
            </p:cNvGrpSpPr>
            <p:nvPr/>
          </p:nvGrpSpPr>
          <p:grpSpPr bwMode="auto">
            <a:xfrm>
              <a:off x="3956" y="1507"/>
              <a:ext cx="124" cy="649"/>
              <a:chOff x="3899" y="1420"/>
              <a:chExt cx="124" cy="649"/>
            </a:xfrm>
          </p:grpSpPr>
          <p:sp>
            <p:nvSpPr>
              <p:cNvPr id="30773" name="Freeform 9"/>
              <p:cNvSpPr>
                <a:spLocks/>
              </p:cNvSpPr>
              <p:nvPr/>
            </p:nvSpPr>
            <p:spPr bwMode="auto">
              <a:xfrm>
                <a:off x="3899" y="1420"/>
                <a:ext cx="49" cy="38"/>
              </a:xfrm>
              <a:custGeom>
                <a:avLst/>
                <a:gdLst>
                  <a:gd name="T0" fmla="*/ 7 w 49"/>
                  <a:gd name="T1" fmla="*/ 0 h 38"/>
                  <a:gd name="T2" fmla="*/ 0 w 49"/>
                  <a:gd name="T3" fmla="*/ 11 h 38"/>
                  <a:gd name="T4" fmla="*/ 5 w 49"/>
                  <a:gd name="T5" fmla="*/ 16 h 38"/>
                  <a:gd name="T6" fmla="*/ 7 w 49"/>
                  <a:gd name="T7" fmla="*/ 17 h 38"/>
                  <a:gd name="T8" fmla="*/ 16 w 49"/>
                  <a:gd name="T9" fmla="*/ 22 h 38"/>
                  <a:gd name="T10" fmla="*/ 26 w 49"/>
                  <a:gd name="T11" fmla="*/ 26 h 38"/>
                  <a:gd name="T12" fmla="*/ 37 w 49"/>
                  <a:gd name="T13" fmla="*/ 34 h 38"/>
                  <a:gd name="T14" fmla="*/ 40 w 49"/>
                  <a:gd name="T15" fmla="*/ 27 h 38"/>
                  <a:gd name="T16" fmla="*/ 35 w 49"/>
                  <a:gd name="T17" fmla="*/ 33 h 38"/>
                  <a:gd name="T18" fmla="*/ 42 w 49"/>
                  <a:gd name="T19" fmla="*/ 38 h 38"/>
                  <a:gd name="T20" fmla="*/ 49 w 49"/>
                  <a:gd name="T21" fmla="*/ 26 h 38"/>
                  <a:gd name="T22" fmla="*/ 44 w 49"/>
                  <a:gd name="T23" fmla="*/ 23 h 38"/>
                  <a:gd name="T24" fmla="*/ 42 w 49"/>
                  <a:gd name="T25" fmla="*/ 22 h 38"/>
                  <a:gd name="T26" fmla="*/ 31 w 49"/>
                  <a:gd name="T27" fmla="*/ 14 h 38"/>
                  <a:gd name="T28" fmla="*/ 21 w 49"/>
                  <a:gd name="T29" fmla="*/ 9 h 38"/>
                  <a:gd name="T30" fmla="*/ 12 w 49"/>
                  <a:gd name="T31" fmla="*/ 4 h 38"/>
                  <a:gd name="T32" fmla="*/ 9 w 49"/>
                  <a:gd name="T33" fmla="*/ 10 h 38"/>
                  <a:gd name="T34" fmla="*/ 14 w 49"/>
                  <a:gd name="T35" fmla="*/ 6 h 38"/>
                  <a:gd name="T36" fmla="*/ 7 w 49"/>
                  <a:gd name="T37" fmla="*/ 0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9"/>
                  <a:gd name="T58" fmla="*/ 0 h 38"/>
                  <a:gd name="T59" fmla="*/ 49 w 49"/>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9" h="38">
                    <a:moveTo>
                      <a:pt x="7" y="0"/>
                    </a:moveTo>
                    <a:lnTo>
                      <a:pt x="0" y="11"/>
                    </a:lnTo>
                    <a:lnTo>
                      <a:pt x="5" y="16"/>
                    </a:lnTo>
                    <a:lnTo>
                      <a:pt x="7" y="17"/>
                    </a:lnTo>
                    <a:lnTo>
                      <a:pt x="16" y="22"/>
                    </a:lnTo>
                    <a:lnTo>
                      <a:pt x="26" y="26"/>
                    </a:lnTo>
                    <a:lnTo>
                      <a:pt x="37" y="34"/>
                    </a:lnTo>
                    <a:lnTo>
                      <a:pt x="40" y="27"/>
                    </a:lnTo>
                    <a:lnTo>
                      <a:pt x="35" y="33"/>
                    </a:lnTo>
                    <a:lnTo>
                      <a:pt x="42" y="38"/>
                    </a:lnTo>
                    <a:lnTo>
                      <a:pt x="49" y="26"/>
                    </a:lnTo>
                    <a:lnTo>
                      <a:pt x="44" y="23"/>
                    </a:lnTo>
                    <a:lnTo>
                      <a:pt x="42" y="22"/>
                    </a:lnTo>
                    <a:lnTo>
                      <a:pt x="31" y="14"/>
                    </a:lnTo>
                    <a:lnTo>
                      <a:pt x="21" y="9"/>
                    </a:lnTo>
                    <a:lnTo>
                      <a:pt x="12" y="4"/>
                    </a:lnTo>
                    <a:lnTo>
                      <a:pt x="9" y="10"/>
                    </a:lnTo>
                    <a:lnTo>
                      <a:pt x="14" y="6"/>
                    </a:lnTo>
                    <a:lnTo>
                      <a:pt x="7" y="0"/>
                    </a:lnTo>
                    <a:close/>
                  </a:path>
                </a:pathLst>
              </a:custGeom>
              <a:solidFill>
                <a:srgbClr val="0099CC"/>
              </a:solidFill>
              <a:ln w="9525">
                <a:solidFill>
                  <a:schemeClr val="accent2"/>
                </a:solidFill>
                <a:round/>
                <a:headEnd/>
                <a:tailEnd/>
              </a:ln>
            </p:spPr>
            <p:txBody>
              <a:bodyPr/>
              <a:lstStyle/>
              <a:p>
                <a:endParaRPr lang="zh-CN" altLang="en-US"/>
              </a:p>
            </p:txBody>
          </p:sp>
          <p:sp>
            <p:nvSpPr>
              <p:cNvPr id="30774" name="Freeform 10"/>
              <p:cNvSpPr>
                <a:spLocks/>
              </p:cNvSpPr>
              <p:nvPr/>
            </p:nvSpPr>
            <p:spPr bwMode="auto">
              <a:xfrm>
                <a:off x="3967" y="1475"/>
                <a:ext cx="27" cy="58"/>
              </a:xfrm>
              <a:custGeom>
                <a:avLst/>
                <a:gdLst>
                  <a:gd name="T0" fmla="*/ 8 w 27"/>
                  <a:gd name="T1" fmla="*/ 0 h 58"/>
                  <a:gd name="T2" fmla="*/ 0 w 27"/>
                  <a:gd name="T3" fmla="*/ 10 h 58"/>
                  <a:gd name="T4" fmla="*/ 1 w 27"/>
                  <a:gd name="T5" fmla="*/ 13 h 58"/>
                  <a:gd name="T6" fmla="*/ 6 w 27"/>
                  <a:gd name="T7" fmla="*/ 23 h 58"/>
                  <a:gd name="T8" fmla="*/ 10 w 27"/>
                  <a:gd name="T9" fmla="*/ 18 h 58"/>
                  <a:gd name="T10" fmla="*/ 4 w 27"/>
                  <a:gd name="T11" fmla="*/ 18 h 58"/>
                  <a:gd name="T12" fmla="*/ 9 w 27"/>
                  <a:gd name="T13" fmla="*/ 31 h 58"/>
                  <a:gd name="T14" fmla="*/ 11 w 27"/>
                  <a:gd name="T15" fmla="*/ 40 h 58"/>
                  <a:gd name="T16" fmla="*/ 15 w 27"/>
                  <a:gd name="T17" fmla="*/ 53 h 58"/>
                  <a:gd name="T18" fmla="*/ 16 w 27"/>
                  <a:gd name="T19" fmla="*/ 58 h 58"/>
                  <a:gd name="T20" fmla="*/ 27 w 27"/>
                  <a:gd name="T21" fmla="*/ 55 h 58"/>
                  <a:gd name="T22" fmla="*/ 27 w 27"/>
                  <a:gd name="T23" fmla="*/ 53 h 58"/>
                  <a:gd name="T24" fmla="*/ 23 w 27"/>
                  <a:gd name="T25" fmla="*/ 40 h 58"/>
                  <a:gd name="T26" fmla="*/ 19 w 27"/>
                  <a:gd name="T27" fmla="*/ 26 h 58"/>
                  <a:gd name="T28" fmla="*/ 16 w 27"/>
                  <a:gd name="T29" fmla="*/ 18 h 58"/>
                  <a:gd name="T30" fmla="*/ 15 w 27"/>
                  <a:gd name="T31" fmla="*/ 12 h 58"/>
                  <a:gd name="T32" fmla="*/ 10 w 27"/>
                  <a:gd name="T33" fmla="*/ 3 h 58"/>
                  <a:gd name="T34" fmla="*/ 8 w 27"/>
                  <a:gd name="T35" fmla="*/ 0 h 5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
                  <a:gd name="T55" fmla="*/ 0 h 58"/>
                  <a:gd name="T56" fmla="*/ 27 w 27"/>
                  <a:gd name="T57" fmla="*/ 58 h 5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 h="58">
                    <a:moveTo>
                      <a:pt x="8" y="0"/>
                    </a:moveTo>
                    <a:lnTo>
                      <a:pt x="0" y="10"/>
                    </a:lnTo>
                    <a:lnTo>
                      <a:pt x="1" y="13"/>
                    </a:lnTo>
                    <a:lnTo>
                      <a:pt x="6" y="23"/>
                    </a:lnTo>
                    <a:lnTo>
                      <a:pt x="10" y="18"/>
                    </a:lnTo>
                    <a:lnTo>
                      <a:pt x="4" y="18"/>
                    </a:lnTo>
                    <a:lnTo>
                      <a:pt x="9" y="31"/>
                    </a:lnTo>
                    <a:lnTo>
                      <a:pt x="11" y="40"/>
                    </a:lnTo>
                    <a:lnTo>
                      <a:pt x="15" y="53"/>
                    </a:lnTo>
                    <a:lnTo>
                      <a:pt x="16" y="58"/>
                    </a:lnTo>
                    <a:lnTo>
                      <a:pt x="27" y="55"/>
                    </a:lnTo>
                    <a:lnTo>
                      <a:pt x="27" y="53"/>
                    </a:lnTo>
                    <a:lnTo>
                      <a:pt x="23" y="40"/>
                    </a:lnTo>
                    <a:lnTo>
                      <a:pt x="19" y="26"/>
                    </a:lnTo>
                    <a:lnTo>
                      <a:pt x="16" y="18"/>
                    </a:lnTo>
                    <a:lnTo>
                      <a:pt x="15" y="12"/>
                    </a:lnTo>
                    <a:lnTo>
                      <a:pt x="10" y="3"/>
                    </a:lnTo>
                    <a:lnTo>
                      <a:pt x="8" y="0"/>
                    </a:lnTo>
                    <a:close/>
                  </a:path>
                </a:pathLst>
              </a:custGeom>
              <a:solidFill>
                <a:srgbClr val="0099CC"/>
              </a:solidFill>
              <a:ln w="9525">
                <a:solidFill>
                  <a:schemeClr val="accent2"/>
                </a:solidFill>
                <a:round/>
                <a:headEnd/>
                <a:tailEnd/>
              </a:ln>
            </p:spPr>
            <p:txBody>
              <a:bodyPr/>
              <a:lstStyle/>
              <a:p>
                <a:endParaRPr lang="zh-CN" altLang="en-US"/>
              </a:p>
            </p:txBody>
          </p:sp>
          <p:sp>
            <p:nvSpPr>
              <p:cNvPr id="30775" name="Freeform 11"/>
              <p:cNvSpPr>
                <a:spLocks/>
              </p:cNvSpPr>
              <p:nvPr/>
            </p:nvSpPr>
            <p:spPr bwMode="auto">
              <a:xfrm>
                <a:off x="3991" y="1570"/>
                <a:ext cx="19" cy="57"/>
              </a:xfrm>
              <a:custGeom>
                <a:avLst/>
                <a:gdLst>
                  <a:gd name="T0" fmla="*/ 11 w 19"/>
                  <a:gd name="T1" fmla="*/ 0 h 57"/>
                  <a:gd name="T2" fmla="*/ 0 w 19"/>
                  <a:gd name="T3" fmla="*/ 2 h 57"/>
                  <a:gd name="T4" fmla="*/ 3 w 19"/>
                  <a:gd name="T5" fmla="*/ 24 h 57"/>
                  <a:gd name="T6" fmla="*/ 8 w 19"/>
                  <a:gd name="T7" fmla="*/ 57 h 57"/>
                  <a:gd name="T8" fmla="*/ 19 w 19"/>
                  <a:gd name="T9" fmla="*/ 55 h 57"/>
                  <a:gd name="T10" fmla="*/ 15 w 19"/>
                  <a:gd name="T11" fmla="*/ 24 h 57"/>
                  <a:gd name="T12" fmla="*/ 11 w 19"/>
                  <a:gd name="T13" fmla="*/ 0 h 57"/>
                  <a:gd name="T14" fmla="*/ 0 60000 65536"/>
                  <a:gd name="T15" fmla="*/ 0 60000 65536"/>
                  <a:gd name="T16" fmla="*/ 0 60000 65536"/>
                  <a:gd name="T17" fmla="*/ 0 60000 65536"/>
                  <a:gd name="T18" fmla="*/ 0 60000 65536"/>
                  <a:gd name="T19" fmla="*/ 0 60000 65536"/>
                  <a:gd name="T20" fmla="*/ 0 60000 65536"/>
                  <a:gd name="T21" fmla="*/ 0 w 19"/>
                  <a:gd name="T22" fmla="*/ 0 h 57"/>
                  <a:gd name="T23" fmla="*/ 19 w 19"/>
                  <a:gd name="T24" fmla="*/ 57 h 5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57">
                    <a:moveTo>
                      <a:pt x="11" y="0"/>
                    </a:moveTo>
                    <a:lnTo>
                      <a:pt x="0" y="2"/>
                    </a:lnTo>
                    <a:lnTo>
                      <a:pt x="3" y="24"/>
                    </a:lnTo>
                    <a:lnTo>
                      <a:pt x="8" y="57"/>
                    </a:lnTo>
                    <a:lnTo>
                      <a:pt x="19" y="55"/>
                    </a:lnTo>
                    <a:lnTo>
                      <a:pt x="15" y="24"/>
                    </a:lnTo>
                    <a:lnTo>
                      <a:pt x="11" y="0"/>
                    </a:lnTo>
                    <a:close/>
                  </a:path>
                </a:pathLst>
              </a:custGeom>
              <a:solidFill>
                <a:srgbClr val="0099CC"/>
              </a:solidFill>
              <a:ln w="9525">
                <a:solidFill>
                  <a:schemeClr val="accent2"/>
                </a:solidFill>
                <a:round/>
                <a:headEnd/>
                <a:tailEnd/>
              </a:ln>
            </p:spPr>
            <p:txBody>
              <a:bodyPr/>
              <a:lstStyle/>
              <a:p>
                <a:endParaRPr lang="zh-CN" altLang="en-US"/>
              </a:p>
            </p:txBody>
          </p:sp>
          <p:sp>
            <p:nvSpPr>
              <p:cNvPr id="30776" name="Freeform 12"/>
              <p:cNvSpPr>
                <a:spLocks/>
              </p:cNvSpPr>
              <p:nvPr/>
            </p:nvSpPr>
            <p:spPr bwMode="auto">
              <a:xfrm>
                <a:off x="4004" y="1666"/>
                <a:ext cx="17" cy="55"/>
              </a:xfrm>
              <a:custGeom>
                <a:avLst/>
                <a:gdLst>
                  <a:gd name="T0" fmla="*/ 11 w 17"/>
                  <a:gd name="T1" fmla="*/ 0 h 55"/>
                  <a:gd name="T2" fmla="*/ 0 w 17"/>
                  <a:gd name="T3" fmla="*/ 1 h 55"/>
                  <a:gd name="T4" fmla="*/ 0 w 17"/>
                  <a:gd name="T5" fmla="*/ 3 h 55"/>
                  <a:gd name="T6" fmla="*/ 4 w 17"/>
                  <a:gd name="T7" fmla="*/ 42 h 55"/>
                  <a:gd name="T8" fmla="*/ 4 w 17"/>
                  <a:gd name="T9" fmla="*/ 55 h 55"/>
                  <a:gd name="T10" fmla="*/ 17 w 17"/>
                  <a:gd name="T11" fmla="*/ 53 h 55"/>
                  <a:gd name="T12" fmla="*/ 17 w 17"/>
                  <a:gd name="T13" fmla="*/ 42 h 55"/>
                  <a:gd name="T14" fmla="*/ 12 w 17"/>
                  <a:gd name="T15" fmla="*/ 3 h 55"/>
                  <a:gd name="T16" fmla="*/ 11 w 17"/>
                  <a:gd name="T17" fmla="*/ 0 h 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7"/>
                  <a:gd name="T28" fmla="*/ 0 h 55"/>
                  <a:gd name="T29" fmla="*/ 17 w 17"/>
                  <a:gd name="T30" fmla="*/ 55 h 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7" h="55">
                    <a:moveTo>
                      <a:pt x="11" y="0"/>
                    </a:moveTo>
                    <a:lnTo>
                      <a:pt x="0" y="1"/>
                    </a:lnTo>
                    <a:lnTo>
                      <a:pt x="0" y="3"/>
                    </a:lnTo>
                    <a:lnTo>
                      <a:pt x="4" y="42"/>
                    </a:lnTo>
                    <a:lnTo>
                      <a:pt x="4" y="55"/>
                    </a:lnTo>
                    <a:lnTo>
                      <a:pt x="17" y="53"/>
                    </a:lnTo>
                    <a:lnTo>
                      <a:pt x="17" y="42"/>
                    </a:lnTo>
                    <a:lnTo>
                      <a:pt x="12" y="3"/>
                    </a:lnTo>
                    <a:lnTo>
                      <a:pt x="11" y="0"/>
                    </a:lnTo>
                    <a:close/>
                  </a:path>
                </a:pathLst>
              </a:custGeom>
              <a:solidFill>
                <a:srgbClr val="0099CC"/>
              </a:solidFill>
              <a:ln w="9525">
                <a:solidFill>
                  <a:schemeClr val="accent2"/>
                </a:solidFill>
                <a:round/>
                <a:headEnd/>
                <a:tailEnd/>
              </a:ln>
            </p:spPr>
            <p:txBody>
              <a:bodyPr/>
              <a:lstStyle/>
              <a:p>
                <a:endParaRPr lang="zh-CN" altLang="en-US"/>
              </a:p>
            </p:txBody>
          </p:sp>
          <p:sp>
            <p:nvSpPr>
              <p:cNvPr id="30777" name="Freeform 13"/>
              <p:cNvSpPr>
                <a:spLocks/>
              </p:cNvSpPr>
              <p:nvPr/>
            </p:nvSpPr>
            <p:spPr bwMode="auto">
              <a:xfrm>
                <a:off x="4008" y="1762"/>
                <a:ext cx="15" cy="55"/>
              </a:xfrm>
              <a:custGeom>
                <a:avLst/>
                <a:gdLst>
                  <a:gd name="T0" fmla="*/ 15 w 15"/>
                  <a:gd name="T1" fmla="*/ 0 h 55"/>
                  <a:gd name="T2" fmla="*/ 2 w 15"/>
                  <a:gd name="T3" fmla="*/ 0 h 55"/>
                  <a:gd name="T4" fmla="*/ 2 w 15"/>
                  <a:gd name="T5" fmla="*/ 16 h 55"/>
                  <a:gd name="T6" fmla="*/ 1 w 15"/>
                  <a:gd name="T7" fmla="*/ 48 h 55"/>
                  <a:gd name="T8" fmla="*/ 0 w 15"/>
                  <a:gd name="T9" fmla="*/ 53 h 55"/>
                  <a:gd name="T10" fmla="*/ 13 w 15"/>
                  <a:gd name="T11" fmla="*/ 55 h 55"/>
                  <a:gd name="T12" fmla="*/ 14 w 15"/>
                  <a:gd name="T13" fmla="*/ 48 h 55"/>
                  <a:gd name="T14" fmla="*/ 15 w 15"/>
                  <a:gd name="T15" fmla="*/ 16 h 55"/>
                  <a:gd name="T16" fmla="*/ 15 w 15"/>
                  <a:gd name="T17" fmla="*/ 0 h 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55"/>
                  <a:gd name="T29" fmla="*/ 15 w 15"/>
                  <a:gd name="T30" fmla="*/ 55 h 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55">
                    <a:moveTo>
                      <a:pt x="15" y="0"/>
                    </a:moveTo>
                    <a:lnTo>
                      <a:pt x="2" y="0"/>
                    </a:lnTo>
                    <a:lnTo>
                      <a:pt x="2" y="16"/>
                    </a:lnTo>
                    <a:lnTo>
                      <a:pt x="1" y="48"/>
                    </a:lnTo>
                    <a:lnTo>
                      <a:pt x="0" y="53"/>
                    </a:lnTo>
                    <a:lnTo>
                      <a:pt x="13" y="55"/>
                    </a:lnTo>
                    <a:lnTo>
                      <a:pt x="14" y="48"/>
                    </a:lnTo>
                    <a:lnTo>
                      <a:pt x="15" y="16"/>
                    </a:lnTo>
                    <a:lnTo>
                      <a:pt x="15" y="0"/>
                    </a:lnTo>
                    <a:close/>
                  </a:path>
                </a:pathLst>
              </a:custGeom>
              <a:solidFill>
                <a:srgbClr val="0099CC"/>
              </a:solidFill>
              <a:ln w="9525">
                <a:solidFill>
                  <a:schemeClr val="accent2"/>
                </a:solidFill>
                <a:round/>
                <a:headEnd/>
                <a:tailEnd/>
              </a:ln>
            </p:spPr>
            <p:txBody>
              <a:bodyPr/>
              <a:lstStyle/>
              <a:p>
                <a:endParaRPr lang="zh-CN" altLang="en-US"/>
              </a:p>
            </p:txBody>
          </p:sp>
          <p:sp>
            <p:nvSpPr>
              <p:cNvPr id="30778" name="Freeform 14"/>
              <p:cNvSpPr>
                <a:spLocks/>
              </p:cNvSpPr>
              <p:nvPr/>
            </p:nvSpPr>
            <p:spPr bwMode="auto">
              <a:xfrm>
                <a:off x="3996" y="1857"/>
                <a:ext cx="19" cy="56"/>
              </a:xfrm>
              <a:custGeom>
                <a:avLst/>
                <a:gdLst>
                  <a:gd name="T0" fmla="*/ 19 w 19"/>
                  <a:gd name="T1" fmla="*/ 2 h 56"/>
                  <a:gd name="T2" fmla="*/ 8 w 19"/>
                  <a:gd name="T3" fmla="*/ 0 h 56"/>
                  <a:gd name="T4" fmla="*/ 6 w 19"/>
                  <a:gd name="T5" fmla="*/ 17 h 56"/>
                  <a:gd name="T6" fmla="*/ 1 w 19"/>
                  <a:gd name="T7" fmla="*/ 49 h 56"/>
                  <a:gd name="T8" fmla="*/ 0 w 19"/>
                  <a:gd name="T9" fmla="*/ 53 h 56"/>
                  <a:gd name="T10" fmla="*/ 11 w 19"/>
                  <a:gd name="T11" fmla="*/ 56 h 56"/>
                  <a:gd name="T12" fmla="*/ 13 w 19"/>
                  <a:gd name="T13" fmla="*/ 49 h 56"/>
                  <a:gd name="T14" fmla="*/ 18 w 19"/>
                  <a:gd name="T15" fmla="*/ 17 h 56"/>
                  <a:gd name="T16" fmla="*/ 19 w 19"/>
                  <a:gd name="T17" fmla="*/ 2 h 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9"/>
                  <a:gd name="T28" fmla="*/ 0 h 56"/>
                  <a:gd name="T29" fmla="*/ 19 w 19"/>
                  <a:gd name="T30" fmla="*/ 56 h 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9" h="56">
                    <a:moveTo>
                      <a:pt x="19" y="2"/>
                    </a:moveTo>
                    <a:lnTo>
                      <a:pt x="8" y="0"/>
                    </a:lnTo>
                    <a:lnTo>
                      <a:pt x="6" y="17"/>
                    </a:lnTo>
                    <a:lnTo>
                      <a:pt x="1" y="49"/>
                    </a:lnTo>
                    <a:lnTo>
                      <a:pt x="0" y="53"/>
                    </a:lnTo>
                    <a:lnTo>
                      <a:pt x="11" y="56"/>
                    </a:lnTo>
                    <a:lnTo>
                      <a:pt x="13" y="49"/>
                    </a:lnTo>
                    <a:lnTo>
                      <a:pt x="18" y="17"/>
                    </a:lnTo>
                    <a:lnTo>
                      <a:pt x="19" y="2"/>
                    </a:lnTo>
                    <a:close/>
                  </a:path>
                </a:pathLst>
              </a:custGeom>
              <a:solidFill>
                <a:srgbClr val="0099CC"/>
              </a:solidFill>
              <a:ln w="9525">
                <a:solidFill>
                  <a:schemeClr val="accent2"/>
                </a:solidFill>
                <a:round/>
                <a:headEnd/>
                <a:tailEnd/>
              </a:ln>
            </p:spPr>
            <p:txBody>
              <a:bodyPr/>
              <a:lstStyle/>
              <a:p>
                <a:endParaRPr lang="zh-CN" altLang="en-US"/>
              </a:p>
            </p:txBody>
          </p:sp>
          <p:sp>
            <p:nvSpPr>
              <p:cNvPr id="30779" name="Freeform 15"/>
              <p:cNvSpPr>
                <a:spLocks/>
              </p:cNvSpPr>
              <p:nvPr/>
            </p:nvSpPr>
            <p:spPr bwMode="auto">
              <a:xfrm>
                <a:off x="3973" y="1949"/>
                <a:ext cx="25" cy="56"/>
              </a:xfrm>
              <a:custGeom>
                <a:avLst/>
                <a:gdLst>
                  <a:gd name="T0" fmla="*/ 25 w 25"/>
                  <a:gd name="T1" fmla="*/ 4 h 56"/>
                  <a:gd name="T2" fmla="*/ 14 w 25"/>
                  <a:gd name="T3" fmla="*/ 0 h 56"/>
                  <a:gd name="T4" fmla="*/ 11 w 25"/>
                  <a:gd name="T5" fmla="*/ 13 h 56"/>
                  <a:gd name="T6" fmla="*/ 5 w 25"/>
                  <a:gd name="T7" fmla="*/ 37 h 56"/>
                  <a:gd name="T8" fmla="*/ 1 w 25"/>
                  <a:gd name="T9" fmla="*/ 48 h 56"/>
                  <a:gd name="T10" fmla="*/ 0 w 25"/>
                  <a:gd name="T11" fmla="*/ 52 h 56"/>
                  <a:gd name="T12" fmla="*/ 10 w 25"/>
                  <a:gd name="T13" fmla="*/ 56 h 56"/>
                  <a:gd name="T14" fmla="*/ 13 w 25"/>
                  <a:gd name="T15" fmla="*/ 48 h 56"/>
                  <a:gd name="T16" fmla="*/ 17 w 25"/>
                  <a:gd name="T17" fmla="*/ 37 h 56"/>
                  <a:gd name="T18" fmla="*/ 23 w 25"/>
                  <a:gd name="T19" fmla="*/ 13 h 56"/>
                  <a:gd name="T20" fmla="*/ 25 w 25"/>
                  <a:gd name="T21" fmla="*/ 4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5"/>
                  <a:gd name="T34" fmla="*/ 0 h 56"/>
                  <a:gd name="T35" fmla="*/ 25 w 25"/>
                  <a:gd name="T36" fmla="*/ 56 h 5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5" h="56">
                    <a:moveTo>
                      <a:pt x="25" y="4"/>
                    </a:moveTo>
                    <a:lnTo>
                      <a:pt x="14" y="0"/>
                    </a:lnTo>
                    <a:lnTo>
                      <a:pt x="11" y="13"/>
                    </a:lnTo>
                    <a:lnTo>
                      <a:pt x="5" y="37"/>
                    </a:lnTo>
                    <a:lnTo>
                      <a:pt x="1" y="48"/>
                    </a:lnTo>
                    <a:lnTo>
                      <a:pt x="0" y="52"/>
                    </a:lnTo>
                    <a:lnTo>
                      <a:pt x="10" y="56"/>
                    </a:lnTo>
                    <a:lnTo>
                      <a:pt x="13" y="48"/>
                    </a:lnTo>
                    <a:lnTo>
                      <a:pt x="17" y="37"/>
                    </a:lnTo>
                    <a:lnTo>
                      <a:pt x="23" y="13"/>
                    </a:lnTo>
                    <a:lnTo>
                      <a:pt x="25" y="4"/>
                    </a:lnTo>
                    <a:close/>
                  </a:path>
                </a:pathLst>
              </a:custGeom>
              <a:solidFill>
                <a:srgbClr val="0099CC"/>
              </a:solidFill>
              <a:ln w="9525">
                <a:solidFill>
                  <a:schemeClr val="accent2"/>
                </a:solidFill>
                <a:round/>
                <a:headEnd/>
                <a:tailEnd/>
              </a:ln>
            </p:spPr>
            <p:txBody>
              <a:bodyPr/>
              <a:lstStyle/>
              <a:p>
                <a:endParaRPr lang="zh-CN" altLang="en-US"/>
              </a:p>
            </p:txBody>
          </p:sp>
          <p:sp>
            <p:nvSpPr>
              <p:cNvPr id="30780" name="Freeform 16"/>
              <p:cNvSpPr>
                <a:spLocks/>
              </p:cNvSpPr>
              <p:nvPr/>
            </p:nvSpPr>
            <p:spPr bwMode="auto">
              <a:xfrm>
                <a:off x="3912" y="2032"/>
                <a:ext cx="50" cy="37"/>
              </a:xfrm>
              <a:custGeom>
                <a:avLst/>
                <a:gdLst>
                  <a:gd name="T0" fmla="*/ 50 w 50"/>
                  <a:gd name="T1" fmla="*/ 11 h 37"/>
                  <a:gd name="T2" fmla="*/ 42 w 50"/>
                  <a:gd name="T3" fmla="*/ 0 h 37"/>
                  <a:gd name="T4" fmla="*/ 35 w 50"/>
                  <a:gd name="T5" fmla="*/ 6 h 37"/>
                  <a:gd name="T6" fmla="*/ 40 w 50"/>
                  <a:gd name="T7" fmla="*/ 11 h 37"/>
                  <a:gd name="T8" fmla="*/ 37 w 50"/>
                  <a:gd name="T9" fmla="*/ 5 h 37"/>
                  <a:gd name="T10" fmla="*/ 28 w 50"/>
                  <a:gd name="T11" fmla="*/ 11 h 37"/>
                  <a:gd name="T12" fmla="*/ 19 w 50"/>
                  <a:gd name="T13" fmla="*/ 16 h 37"/>
                  <a:gd name="T14" fmla="*/ 11 w 50"/>
                  <a:gd name="T15" fmla="*/ 20 h 37"/>
                  <a:gd name="T16" fmla="*/ 3 w 50"/>
                  <a:gd name="T17" fmla="*/ 24 h 37"/>
                  <a:gd name="T18" fmla="*/ 1 w 50"/>
                  <a:gd name="T19" fmla="*/ 25 h 37"/>
                  <a:gd name="T20" fmla="*/ 0 w 50"/>
                  <a:gd name="T21" fmla="*/ 26 h 37"/>
                  <a:gd name="T22" fmla="*/ 7 w 50"/>
                  <a:gd name="T23" fmla="*/ 37 h 37"/>
                  <a:gd name="T24" fmla="*/ 10 w 50"/>
                  <a:gd name="T25" fmla="*/ 35 h 37"/>
                  <a:gd name="T26" fmla="*/ 6 w 50"/>
                  <a:gd name="T27" fmla="*/ 29 h 37"/>
                  <a:gd name="T28" fmla="*/ 8 w 50"/>
                  <a:gd name="T29" fmla="*/ 36 h 37"/>
                  <a:gd name="T30" fmla="*/ 16 w 50"/>
                  <a:gd name="T31" fmla="*/ 33 h 37"/>
                  <a:gd name="T32" fmla="*/ 24 w 50"/>
                  <a:gd name="T33" fmla="*/ 28 h 37"/>
                  <a:gd name="T34" fmla="*/ 33 w 50"/>
                  <a:gd name="T35" fmla="*/ 24 h 37"/>
                  <a:gd name="T36" fmla="*/ 42 w 50"/>
                  <a:gd name="T37" fmla="*/ 18 h 37"/>
                  <a:gd name="T38" fmla="*/ 45 w 50"/>
                  <a:gd name="T39" fmla="*/ 17 h 37"/>
                  <a:gd name="T40" fmla="*/ 50 w 50"/>
                  <a:gd name="T41" fmla="*/ 11 h 3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0"/>
                  <a:gd name="T64" fmla="*/ 0 h 37"/>
                  <a:gd name="T65" fmla="*/ 50 w 50"/>
                  <a:gd name="T66" fmla="*/ 37 h 3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0" h="37">
                    <a:moveTo>
                      <a:pt x="50" y="11"/>
                    </a:moveTo>
                    <a:lnTo>
                      <a:pt x="42" y="0"/>
                    </a:lnTo>
                    <a:lnTo>
                      <a:pt x="35" y="6"/>
                    </a:lnTo>
                    <a:lnTo>
                      <a:pt x="40" y="11"/>
                    </a:lnTo>
                    <a:lnTo>
                      <a:pt x="37" y="5"/>
                    </a:lnTo>
                    <a:lnTo>
                      <a:pt x="28" y="11"/>
                    </a:lnTo>
                    <a:lnTo>
                      <a:pt x="19" y="16"/>
                    </a:lnTo>
                    <a:lnTo>
                      <a:pt x="11" y="20"/>
                    </a:lnTo>
                    <a:lnTo>
                      <a:pt x="3" y="24"/>
                    </a:lnTo>
                    <a:lnTo>
                      <a:pt x="1" y="25"/>
                    </a:lnTo>
                    <a:lnTo>
                      <a:pt x="0" y="26"/>
                    </a:lnTo>
                    <a:lnTo>
                      <a:pt x="7" y="37"/>
                    </a:lnTo>
                    <a:lnTo>
                      <a:pt x="10" y="35"/>
                    </a:lnTo>
                    <a:lnTo>
                      <a:pt x="6" y="29"/>
                    </a:lnTo>
                    <a:lnTo>
                      <a:pt x="8" y="36"/>
                    </a:lnTo>
                    <a:lnTo>
                      <a:pt x="16" y="33"/>
                    </a:lnTo>
                    <a:lnTo>
                      <a:pt x="24" y="28"/>
                    </a:lnTo>
                    <a:lnTo>
                      <a:pt x="33" y="24"/>
                    </a:lnTo>
                    <a:lnTo>
                      <a:pt x="42" y="18"/>
                    </a:lnTo>
                    <a:lnTo>
                      <a:pt x="45" y="17"/>
                    </a:lnTo>
                    <a:lnTo>
                      <a:pt x="50" y="11"/>
                    </a:lnTo>
                    <a:close/>
                  </a:path>
                </a:pathLst>
              </a:custGeom>
              <a:solidFill>
                <a:srgbClr val="0099CC"/>
              </a:solidFill>
              <a:ln w="9525">
                <a:solidFill>
                  <a:schemeClr val="accent2"/>
                </a:solidFill>
                <a:round/>
                <a:headEnd/>
                <a:tailEnd/>
              </a:ln>
            </p:spPr>
            <p:txBody>
              <a:bodyPr/>
              <a:lstStyle/>
              <a:p>
                <a:endParaRPr lang="zh-CN" altLang="en-US"/>
              </a:p>
            </p:txBody>
          </p:sp>
        </p:grpSp>
        <p:grpSp>
          <p:nvGrpSpPr>
            <p:cNvPr id="30764" name="Group 17"/>
            <p:cNvGrpSpPr>
              <a:grpSpLocks/>
            </p:cNvGrpSpPr>
            <p:nvPr/>
          </p:nvGrpSpPr>
          <p:grpSpPr bwMode="auto">
            <a:xfrm>
              <a:off x="4564" y="1502"/>
              <a:ext cx="123" cy="650"/>
              <a:chOff x="4564" y="1415"/>
              <a:chExt cx="123" cy="650"/>
            </a:xfrm>
          </p:grpSpPr>
          <p:sp>
            <p:nvSpPr>
              <p:cNvPr id="30765" name="Freeform 18"/>
              <p:cNvSpPr>
                <a:spLocks/>
              </p:cNvSpPr>
              <p:nvPr/>
            </p:nvSpPr>
            <p:spPr bwMode="auto">
              <a:xfrm>
                <a:off x="4564" y="1415"/>
                <a:ext cx="50" cy="38"/>
              </a:xfrm>
              <a:custGeom>
                <a:avLst/>
                <a:gdLst>
                  <a:gd name="T0" fmla="*/ 7 w 50"/>
                  <a:gd name="T1" fmla="*/ 0 h 38"/>
                  <a:gd name="T2" fmla="*/ 0 w 50"/>
                  <a:gd name="T3" fmla="*/ 12 h 38"/>
                  <a:gd name="T4" fmla="*/ 5 w 50"/>
                  <a:gd name="T5" fmla="*/ 16 h 38"/>
                  <a:gd name="T6" fmla="*/ 7 w 50"/>
                  <a:gd name="T7" fmla="*/ 17 h 38"/>
                  <a:gd name="T8" fmla="*/ 17 w 50"/>
                  <a:gd name="T9" fmla="*/ 22 h 38"/>
                  <a:gd name="T10" fmla="*/ 27 w 50"/>
                  <a:gd name="T11" fmla="*/ 27 h 38"/>
                  <a:gd name="T12" fmla="*/ 38 w 50"/>
                  <a:gd name="T13" fmla="*/ 35 h 38"/>
                  <a:gd name="T14" fmla="*/ 41 w 50"/>
                  <a:gd name="T15" fmla="*/ 28 h 38"/>
                  <a:gd name="T16" fmla="*/ 36 w 50"/>
                  <a:gd name="T17" fmla="*/ 33 h 38"/>
                  <a:gd name="T18" fmla="*/ 43 w 50"/>
                  <a:gd name="T19" fmla="*/ 38 h 38"/>
                  <a:gd name="T20" fmla="*/ 50 w 50"/>
                  <a:gd name="T21" fmla="*/ 27 h 38"/>
                  <a:gd name="T22" fmla="*/ 45 w 50"/>
                  <a:gd name="T23" fmla="*/ 23 h 38"/>
                  <a:gd name="T24" fmla="*/ 43 w 50"/>
                  <a:gd name="T25" fmla="*/ 22 h 38"/>
                  <a:gd name="T26" fmla="*/ 32 w 50"/>
                  <a:gd name="T27" fmla="*/ 14 h 38"/>
                  <a:gd name="T28" fmla="*/ 22 w 50"/>
                  <a:gd name="T29" fmla="*/ 9 h 38"/>
                  <a:gd name="T30" fmla="*/ 13 w 50"/>
                  <a:gd name="T31" fmla="*/ 5 h 38"/>
                  <a:gd name="T32" fmla="*/ 9 w 50"/>
                  <a:gd name="T33" fmla="*/ 11 h 38"/>
                  <a:gd name="T34" fmla="*/ 15 w 50"/>
                  <a:gd name="T35" fmla="*/ 6 h 38"/>
                  <a:gd name="T36" fmla="*/ 7 w 50"/>
                  <a:gd name="T37" fmla="*/ 0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0"/>
                  <a:gd name="T58" fmla="*/ 0 h 38"/>
                  <a:gd name="T59" fmla="*/ 50 w 50"/>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0" h="38">
                    <a:moveTo>
                      <a:pt x="7" y="0"/>
                    </a:moveTo>
                    <a:lnTo>
                      <a:pt x="0" y="12"/>
                    </a:lnTo>
                    <a:lnTo>
                      <a:pt x="5" y="16"/>
                    </a:lnTo>
                    <a:lnTo>
                      <a:pt x="7" y="17"/>
                    </a:lnTo>
                    <a:lnTo>
                      <a:pt x="17" y="22"/>
                    </a:lnTo>
                    <a:lnTo>
                      <a:pt x="27" y="27"/>
                    </a:lnTo>
                    <a:lnTo>
                      <a:pt x="38" y="35"/>
                    </a:lnTo>
                    <a:lnTo>
                      <a:pt x="41" y="28"/>
                    </a:lnTo>
                    <a:lnTo>
                      <a:pt x="36" y="33"/>
                    </a:lnTo>
                    <a:lnTo>
                      <a:pt x="43" y="38"/>
                    </a:lnTo>
                    <a:lnTo>
                      <a:pt x="50" y="27"/>
                    </a:lnTo>
                    <a:lnTo>
                      <a:pt x="45" y="23"/>
                    </a:lnTo>
                    <a:lnTo>
                      <a:pt x="43" y="22"/>
                    </a:lnTo>
                    <a:lnTo>
                      <a:pt x="32" y="14"/>
                    </a:lnTo>
                    <a:lnTo>
                      <a:pt x="22" y="9"/>
                    </a:lnTo>
                    <a:lnTo>
                      <a:pt x="13" y="5"/>
                    </a:lnTo>
                    <a:lnTo>
                      <a:pt x="9" y="11"/>
                    </a:lnTo>
                    <a:lnTo>
                      <a:pt x="15" y="6"/>
                    </a:lnTo>
                    <a:lnTo>
                      <a:pt x="7" y="0"/>
                    </a:lnTo>
                    <a:close/>
                  </a:path>
                </a:pathLst>
              </a:custGeom>
              <a:solidFill>
                <a:srgbClr val="0099CC"/>
              </a:solidFill>
              <a:ln w="9525">
                <a:solidFill>
                  <a:schemeClr val="accent2"/>
                </a:solidFill>
                <a:round/>
                <a:headEnd/>
                <a:tailEnd/>
              </a:ln>
            </p:spPr>
            <p:txBody>
              <a:bodyPr/>
              <a:lstStyle/>
              <a:p>
                <a:endParaRPr lang="zh-CN" altLang="en-US"/>
              </a:p>
            </p:txBody>
          </p:sp>
          <p:sp>
            <p:nvSpPr>
              <p:cNvPr id="30766" name="Freeform 19"/>
              <p:cNvSpPr>
                <a:spLocks/>
              </p:cNvSpPr>
              <p:nvPr/>
            </p:nvSpPr>
            <p:spPr bwMode="auto">
              <a:xfrm>
                <a:off x="4631" y="1471"/>
                <a:ext cx="28" cy="57"/>
              </a:xfrm>
              <a:custGeom>
                <a:avLst/>
                <a:gdLst>
                  <a:gd name="T0" fmla="*/ 9 w 28"/>
                  <a:gd name="T1" fmla="*/ 0 h 57"/>
                  <a:gd name="T2" fmla="*/ 0 w 28"/>
                  <a:gd name="T3" fmla="*/ 11 h 57"/>
                  <a:gd name="T4" fmla="*/ 2 w 28"/>
                  <a:gd name="T5" fmla="*/ 13 h 57"/>
                  <a:gd name="T6" fmla="*/ 7 w 28"/>
                  <a:gd name="T7" fmla="*/ 22 h 57"/>
                  <a:gd name="T8" fmla="*/ 11 w 28"/>
                  <a:gd name="T9" fmla="*/ 17 h 57"/>
                  <a:gd name="T10" fmla="*/ 4 w 28"/>
                  <a:gd name="T11" fmla="*/ 17 h 57"/>
                  <a:gd name="T12" fmla="*/ 10 w 28"/>
                  <a:gd name="T13" fmla="*/ 30 h 57"/>
                  <a:gd name="T14" fmla="*/ 12 w 28"/>
                  <a:gd name="T15" fmla="*/ 39 h 57"/>
                  <a:gd name="T16" fmla="*/ 16 w 28"/>
                  <a:gd name="T17" fmla="*/ 53 h 57"/>
                  <a:gd name="T18" fmla="*/ 17 w 28"/>
                  <a:gd name="T19" fmla="*/ 57 h 57"/>
                  <a:gd name="T20" fmla="*/ 28 w 28"/>
                  <a:gd name="T21" fmla="*/ 54 h 57"/>
                  <a:gd name="T22" fmla="*/ 28 w 28"/>
                  <a:gd name="T23" fmla="*/ 53 h 57"/>
                  <a:gd name="T24" fmla="*/ 24 w 28"/>
                  <a:gd name="T25" fmla="*/ 39 h 57"/>
                  <a:gd name="T26" fmla="*/ 20 w 28"/>
                  <a:gd name="T27" fmla="*/ 25 h 57"/>
                  <a:gd name="T28" fmla="*/ 17 w 28"/>
                  <a:gd name="T29" fmla="*/ 17 h 57"/>
                  <a:gd name="T30" fmla="*/ 16 w 28"/>
                  <a:gd name="T31" fmla="*/ 12 h 57"/>
                  <a:gd name="T32" fmla="*/ 12 w 28"/>
                  <a:gd name="T33" fmla="*/ 3 h 57"/>
                  <a:gd name="T34" fmla="*/ 9 w 28"/>
                  <a:gd name="T35" fmla="*/ 0 h 5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
                  <a:gd name="T55" fmla="*/ 0 h 57"/>
                  <a:gd name="T56" fmla="*/ 28 w 28"/>
                  <a:gd name="T57" fmla="*/ 57 h 5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 h="57">
                    <a:moveTo>
                      <a:pt x="9" y="0"/>
                    </a:moveTo>
                    <a:lnTo>
                      <a:pt x="0" y="11"/>
                    </a:lnTo>
                    <a:lnTo>
                      <a:pt x="2" y="13"/>
                    </a:lnTo>
                    <a:lnTo>
                      <a:pt x="7" y="22"/>
                    </a:lnTo>
                    <a:lnTo>
                      <a:pt x="11" y="17"/>
                    </a:lnTo>
                    <a:lnTo>
                      <a:pt x="4" y="17"/>
                    </a:lnTo>
                    <a:lnTo>
                      <a:pt x="10" y="30"/>
                    </a:lnTo>
                    <a:lnTo>
                      <a:pt x="12" y="39"/>
                    </a:lnTo>
                    <a:lnTo>
                      <a:pt x="16" y="53"/>
                    </a:lnTo>
                    <a:lnTo>
                      <a:pt x="17" y="57"/>
                    </a:lnTo>
                    <a:lnTo>
                      <a:pt x="28" y="54"/>
                    </a:lnTo>
                    <a:lnTo>
                      <a:pt x="28" y="53"/>
                    </a:lnTo>
                    <a:lnTo>
                      <a:pt x="24" y="39"/>
                    </a:lnTo>
                    <a:lnTo>
                      <a:pt x="20" y="25"/>
                    </a:lnTo>
                    <a:lnTo>
                      <a:pt x="17" y="17"/>
                    </a:lnTo>
                    <a:lnTo>
                      <a:pt x="16" y="12"/>
                    </a:lnTo>
                    <a:lnTo>
                      <a:pt x="12" y="3"/>
                    </a:lnTo>
                    <a:lnTo>
                      <a:pt x="9" y="0"/>
                    </a:lnTo>
                    <a:close/>
                  </a:path>
                </a:pathLst>
              </a:custGeom>
              <a:solidFill>
                <a:srgbClr val="0099CC"/>
              </a:solidFill>
              <a:ln w="9525">
                <a:solidFill>
                  <a:schemeClr val="accent2"/>
                </a:solidFill>
                <a:round/>
                <a:headEnd/>
                <a:tailEnd/>
              </a:ln>
            </p:spPr>
            <p:txBody>
              <a:bodyPr/>
              <a:lstStyle/>
              <a:p>
                <a:endParaRPr lang="zh-CN" altLang="en-US"/>
              </a:p>
            </p:txBody>
          </p:sp>
          <p:sp>
            <p:nvSpPr>
              <p:cNvPr id="30767" name="Freeform 20"/>
              <p:cNvSpPr>
                <a:spLocks/>
              </p:cNvSpPr>
              <p:nvPr/>
            </p:nvSpPr>
            <p:spPr bwMode="auto">
              <a:xfrm>
                <a:off x="4656" y="1566"/>
                <a:ext cx="19" cy="56"/>
              </a:xfrm>
              <a:custGeom>
                <a:avLst/>
                <a:gdLst>
                  <a:gd name="T0" fmla="*/ 11 w 19"/>
                  <a:gd name="T1" fmla="*/ 0 h 56"/>
                  <a:gd name="T2" fmla="*/ 0 w 19"/>
                  <a:gd name="T3" fmla="*/ 3 h 56"/>
                  <a:gd name="T4" fmla="*/ 3 w 19"/>
                  <a:gd name="T5" fmla="*/ 23 h 56"/>
                  <a:gd name="T6" fmla="*/ 8 w 19"/>
                  <a:gd name="T7" fmla="*/ 56 h 56"/>
                  <a:gd name="T8" fmla="*/ 19 w 19"/>
                  <a:gd name="T9" fmla="*/ 54 h 56"/>
                  <a:gd name="T10" fmla="*/ 15 w 19"/>
                  <a:gd name="T11" fmla="*/ 23 h 56"/>
                  <a:gd name="T12" fmla="*/ 11 w 19"/>
                  <a:gd name="T13" fmla="*/ 0 h 56"/>
                  <a:gd name="T14" fmla="*/ 0 60000 65536"/>
                  <a:gd name="T15" fmla="*/ 0 60000 65536"/>
                  <a:gd name="T16" fmla="*/ 0 60000 65536"/>
                  <a:gd name="T17" fmla="*/ 0 60000 65536"/>
                  <a:gd name="T18" fmla="*/ 0 60000 65536"/>
                  <a:gd name="T19" fmla="*/ 0 60000 65536"/>
                  <a:gd name="T20" fmla="*/ 0 60000 65536"/>
                  <a:gd name="T21" fmla="*/ 0 w 19"/>
                  <a:gd name="T22" fmla="*/ 0 h 56"/>
                  <a:gd name="T23" fmla="*/ 19 w 19"/>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56">
                    <a:moveTo>
                      <a:pt x="11" y="0"/>
                    </a:moveTo>
                    <a:lnTo>
                      <a:pt x="0" y="3"/>
                    </a:lnTo>
                    <a:lnTo>
                      <a:pt x="3" y="23"/>
                    </a:lnTo>
                    <a:lnTo>
                      <a:pt x="8" y="56"/>
                    </a:lnTo>
                    <a:lnTo>
                      <a:pt x="19" y="54"/>
                    </a:lnTo>
                    <a:lnTo>
                      <a:pt x="15" y="23"/>
                    </a:lnTo>
                    <a:lnTo>
                      <a:pt x="11" y="0"/>
                    </a:lnTo>
                    <a:close/>
                  </a:path>
                </a:pathLst>
              </a:custGeom>
              <a:solidFill>
                <a:srgbClr val="0099CC"/>
              </a:solidFill>
              <a:ln w="9525">
                <a:solidFill>
                  <a:schemeClr val="accent2"/>
                </a:solidFill>
                <a:round/>
                <a:headEnd/>
                <a:tailEnd/>
              </a:ln>
            </p:spPr>
            <p:txBody>
              <a:bodyPr/>
              <a:lstStyle/>
              <a:p>
                <a:endParaRPr lang="zh-CN" altLang="en-US"/>
              </a:p>
            </p:txBody>
          </p:sp>
          <p:sp>
            <p:nvSpPr>
              <p:cNvPr id="30768" name="Freeform 21"/>
              <p:cNvSpPr>
                <a:spLocks/>
              </p:cNvSpPr>
              <p:nvPr/>
            </p:nvSpPr>
            <p:spPr bwMode="auto">
              <a:xfrm>
                <a:off x="4669" y="1661"/>
                <a:ext cx="16" cy="56"/>
              </a:xfrm>
              <a:custGeom>
                <a:avLst/>
                <a:gdLst>
                  <a:gd name="T0" fmla="*/ 11 w 16"/>
                  <a:gd name="T1" fmla="*/ 0 h 56"/>
                  <a:gd name="T2" fmla="*/ 0 w 16"/>
                  <a:gd name="T3" fmla="*/ 1 h 56"/>
                  <a:gd name="T4" fmla="*/ 0 w 16"/>
                  <a:gd name="T5" fmla="*/ 4 h 56"/>
                  <a:gd name="T6" fmla="*/ 4 w 16"/>
                  <a:gd name="T7" fmla="*/ 42 h 56"/>
                  <a:gd name="T8" fmla="*/ 4 w 16"/>
                  <a:gd name="T9" fmla="*/ 56 h 56"/>
                  <a:gd name="T10" fmla="*/ 16 w 16"/>
                  <a:gd name="T11" fmla="*/ 55 h 56"/>
                  <a:gd name="T12" fmla="*/ 16 w 16"/>
                  <a:gd name="T13" fmla="*/ 42 h 56"/>
                  <a:gd name="T14" fmla="*/ 12 w 16"/>
                  <a:gd name="T15" fmla="*/ 4 h 56"/>
                  <a:gd name="T16" fmla="*/ 11 w 16"/>
                  <a:gd name="T17" fmla="*/ 0 h 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
                  <a:gd name="T28" fmla="*/ 0 h 56"/>
                  <a:gd name="T29" fmla="*/ 16 w 16"/>
                  <a:gd name="T30" fmla="*/ 56 h 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 h="56">
                    <a:moveTo>
                      <a:pt x="11" y="0"/>
                    </a:moveTo>
                    <a:lnTo>
                      <a:pt x="0" y="1"/>
                    </a:lnTo>
                    <a:lnTo>
                      <a:pt x="0" y="4"/>
                    </a:lnTo>
                    <a:lnTo>
                      <a:pt x="4" y="42"/>
                    </a:lnTo>
                    <a:lnTo>
                      <a:pt x="4" y="56"/>
                    </a:lnTo>
                    <a:lnTo>
                      <a:pt x="16" y="55"/>
                    </a:lnTo>
                    <a:lnTo>
                      <a:pt x="16" y="42"/>
                    </a:lnTo>
                    <a:lnTo>
                      <a:pt x="12" y="4"/>
                    </a:lnTo>
                    <a:lnTo>
                      <a:pt x="11" y="0"/>
                    </a:lnTo>
                    <a:close/>
                  </a:path>
                </a:pathLst>
              </a:custGeom>
              <a:solidFill>
                <a:srgbClr val="0099CC"/>
              </a:solidFill>
              <a:ln w="9525">
                <a:solidFill>
                  <a:schemeClr val="accent2"/>
                </a:solidFill>
                <a:round/>
                <a:headEnd/>
                <a:tailEnd/>
              </a:ln>
            </p:spPr>
            <p:txBody>
              <a:bodyPr/>
              <a:lstStyle/>
              <a:p>
                <a:endParaRPr lang="zh-CN" altLang="en-US"/>
              </a:p>
            </p:txBody>
          </p:sp>
          <p:sp>
            <p:nvSpPr>
              <p:cNvPr id="30769" name="Freeform 22"/>
              <p:cNvSpPr>
                <a:spLocks/>
              </p:cNvSpPr>
              <p:nvPr/>
            </p:nvSpPr>
            <p:spPr bwMode="auto">
              <a:xfrm>
                <a:off x="4673" y="1758"/>
                <a:ext cx="14" cy="55"/>
              </a:xfrm>
              <a:custGeom>
                <a:avLst/>
                <a:gdLst>
                  <a:gd name="T0" fmla="*/ 14 w 14"/>
                  <a:gd name="T1" fmla="*/ 0 h 55"/>
                  <a:gd name="T2" fmla="*/ 2 w 14"/>
                  <a:gd name="T3" fmla="*/ 0 h 55"/>
                  <a:gd name="T4" fmla="*/ 2 w 14"/>
                  <a:gd name="T5" fmla="*/ 15 h 55"/>
                  <a:gd name="T6" fmla="*/ 1 w 14"/>
                  <a:gd name="T7" fmla="*/ 47 h 55"/>
                  <a:gd name="T8" fmla="*/ 0 w 14"/>
                  <a:gd name="T9" fmla="*/ 54 h 55"/>
                  <a:gd name="T10" fmla="*/ 12 w 14"/>
                  <a:gd name="T11" fmla="*/ 55 h 55"/>
                  <a:gd name="T12" fmla="*/ 13 w 14"/>
                  <a:gd name="T13" fmla="*/ 47 h 55"/>
                  <a:gd name="T14" fmla="*/ 14 w 14"/>
                  <a:gd name="T15" fmla="*/ 15 h 55"/>
                  <a:gd name="T16" fmla="*/ 14 w 14"/>
                  <a:gd name="T17" fmla="*/ 0 h 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
                  <a:gd name="T28" fmla="*/ 0 h 55"/>
                  <a:gd name="T29" fmla="*/ 14 w 14"/>
                  <a:gd name="T30" fmla="*/ 55 h 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 h="55">
                    <a:moveTo>
                      <a:pt x="14" y="0"/>
                    </a:moveTo>
                    <a:lnTo>
                      <a:pt x="2" y="0"/>
                    </a:lnTo>
                    <a:lnTo>
                      <a:pt x="2" y="15"/>
                    </a:lnTo>
                    <a:lnTo>
                      <a:pt x="1" y="47"/>
                    </a:lnTo>
                    <a:lnTo>
                      <a:pt x="0" y="54"/>
                    </a:lnTo>
                    <a:lnTo>
                      <a:pt x="12" y="55"/>
                    </a:lnTo>
                    <a:lnTo>
                      <a:pt x="13" y="47"/>
                    </a:lnTo>
                    <a:lnTo>
                      <a:pt x="14" y="15"/>
                    </a:lnTo>
                    <a:lnTo>
                      <a:pt x="14" y="0"/>
                    </a:lnTo>
                    <a:close/>
                  </a:path>
                </a:pathLst>
              </a:custGeom>
              <a:solidFill>
                <a:srgbClr val="0099CC"/>
              </a:solidFill>
              <a:ln w="9525">
                <a:solidFill>
                  <a:schemeClr val="accent2"/>
                </a:solidFill>
                <a:round/>
                <a:headEnd/>
                <a:tailEnd/>
              </a:ln>
            </p:spPr>
            <p:txBody>
              <a:bodyPr/>
              <a:lstStyle/>
              <a:p>
                <a:endParaRPr lang="zh-CN" altLang="en-US"/>
              </a:p>
            </p:txBody>
          </p:sp>
          <p:sp>
            <p:nvSpPr>
              <p:cNvPr id="30770" name="Freeform 23"/>
              <p:cNvSpPr>
                <a:spLocks/>
              </p:cNvSpPr>
              <p:nvPr/>
            </p:nvSpPr>
            <p:spPr bwMode="auto">
              <a:xfrm>
                <a:off x="4661" y="1852"/>
                <a:ext cx="20" cy="56"/>
              </a:xfrm>
              <a:custGeom>
                <a:avLst/>
                <a:gdLst>
                  <a:gd name="T0" fmla="*/ 20 w 20"/>
                  <a:gd name="T1" fmla="*/ 2 h 56"/>
                  <a:gd name="T2" fmla="*/ 9 w 20"/>
                  <a:gd name="T3" fmla="*/ 0 h 56"/>
                  <a:gd name="T4" fmla="*/ 6 w 20"/>
                  <a:gd name="T5" fmla="*/ 17 h 56"/>
                  <a:gd name="T6" fmla="*/ 1 w 20"/>
                  <a:gd name="T7" fmla="*/ 49 h 56"/>
                  <a:gd name="T8" fmla="*/ 0 w 20"/>
                  <a:gd name="T9" fmla="*/ 54 h 56"/>
                  <a:gd name="T10" fmla="*/ 11 w 20"/>
                  <a:gd name="T11" fmla="*/ 56 h 56"/>
                  <a:gd name="T12" fmla="*/ 13 w 20"/>
                  <a:gd name="T13" fmla="*/ 49 h 56"/>
                  <a:gd name="T14" fmla="*/ 18 w 20"/>
                  <a:gd name="T15" fmla="*/ 17 h 56"/>
                  <a:gd name="T16" fmla="*/ 20 w 20"/>
                  <a:gd name="T17" fmla="*/ 2 h 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56"/>
                  <a:gd name="T29" fmla="*/ 20 w 20"/>
                  <a:gd name="T30" fmla="*/ 56 h 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56">
                    <a:moveTo>
                      <a:pt x="20" y="2"/>
                    </a:moveTo>
                    <a:lnTo>
                      <a:pt x="9" y="0"/>
                    </a:lnTo>
                    <a:lnTo>
                      <a:pt x="6" y="17"/>
                    </a:lnTo>
                    <a:lnTo>
                      <a:pt x="1" y="49"/>
                    </a:lnTo>
                    <a:lnTo>
                      <a:pt x="0" y="54"/>
                    </a:lnTo>
                    <a:lnTo>
                      <a:pt x="11" y="56"/>
                    </a:lnTo>
                    <a:lnTo>
                      <a:pt x="13" y="49"/>
                    </a:lnTo>
                    <a:lnTo>
                      <a:pt x="18" y="17"/>
                    </a:lnTo>
                    <a:lnTo>
                      <a:pt x="20" y="2"/>
                    </a:lnTo>
                    <a:close/>
                  </a:path>
                </a:pathLst>
              </a:custGeom>
              <a:solidFill>
                <a:srgbClr val="0099CC"/>
              </a:solidFill>
              <a:ln w="9525">
                <a:solidFill>
                  <a:schemeClr val="accent2"/>
                </a:solidFill>
                <a:round/>
                <a:headEnd/>
                <a:tailEnd/>
              </a:ln>
            </p:spPr>
            <p:txBody>
              <a:bodyPr/>
              <a:lstStyle/>
              <a:p>
                <a:endParaRPr lang="zh-CN" altLang="en-US"/>
              </a:p>
            </p:txBody>
          </p:sp>
          <p:sp>
            <p:nvSpPr>
              <p:cNvPr id="30771" name="Freeform 24"/>
              <p:cNvSpPr>
                <a:spLocks/>
              </p:cNvSpPr>
              <p:nvPr/>
            </p:nvSpPr>
            <p:spPr bwMode="auto">
              <a:xfrm>
                <a:off x="4639" y="1946"/>
                <a:ext cx="25" cy="56"/>
              </a:xfrm>
              <a:custGeom>
                <a:avLst/>
                <a:gdLst>
                  <a:gd name="T0" fmla="*/ 25 w 25"/>
                  <a:gd name="T1" fmla="*/ 3 h 56"/>
                  <a:gd name="T2" fmla="*/ 14 w 25"/>
                  <a:gd name="T3" fmla="*/ 0 h 56"/>
                  <a:gd name="T4" fmla="*/ 11 w 25"/>
                  <a:gd name="T5" fmla="*/ 11 h 56"/>
                  <a:gd name="T6" fmla="*/ 5 w 25"/>
                  <a:gd name="T7" fmla="*/ 35 h 56"/>
                  <a:gd name="T8" fmla="*/ 1 w 25"/>
                  <a:gd name="T9" fmla="*/ 47 h 56"/>
                  <a:gd name="T10" fmla="*/ 0 w 25"/>
                  <a:gd name="T11" fmla="*/ 51 h 56"/>
                  <a:gd name="T12" fmla="*/ 10 w 25"/>
                  <a:gd name="T13" fmla="*/ 56 h 56"/>
                  <a:gd name="T14" fmla="*/ 13 w 25"/>
                  <a:gd name="T15" fmla="*/ 47 h 56"/>
                  <a:gd name="T16" fmla="*/ 17 w 25"/>
                  <a:gd name="T17" fmla="*/ 35 h 56"/>
                  <a:gd name="T18" fmla="*/ 23 w 25"/>
                  <a:gd name="T19" fmla="*/ 11 h 56"/>
                  <a:gd name="T20" fmla="*/ 25 w 25"/>
                  <a:gd name="T21" fmla="*/ 3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5"/>
                  <a:gd name="T34" fmla="*/ 0 h 56"/>
                  <a:gd name="T35" fmla="*/ 25 w 25"/>
                  <a:gd name="T36" fmla="*/ 56 h 5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5" h="56">
                    <a:moveTo>
                      <a:pt x="25" y="3"/>
                    </a:moveTo>
                    <a:lnTo>
                      <a:pt x="14" y="0"/>
                    </a:lnTo>
                    <a:lnTo>
                      <a:pt x="11" y="11"/>
                    </a:lnTo>
                    <a:lnTo>
                      <a:pt x="5" y="35"/>
                    </a:lnTo>
                    <a:lnTo>
                      <a:pt x="1" y="47"/>
                    </a:lnTo>
                    <a:lnTo>
                      <a:pt x="0" y="51"/>
                    </a:lnTo>
                    <a:lnTo>
                      <a:pt x="10" y="56"/>
                    </a:lnTo>
                    <a:lnTo>
                      <a:pt x="13" y="47"/>
                    </a:lnTo>
                    <a:lnTo>
                      <a:pt x="17" y="35"/>
                    </a:lnTo>
                    <a:lnTo>
                      <a:pt x="23" y="11"/>
                    </a:lnTo>
                    <a:lnTo>
                      <a:pt x="25" y="3"/>
                    </a:lnTo>
                    <a:close/>
                  </a:path>
                </a:pathLst>
              </a:custGeom>
              <a:solidFill>
                <a:srgbClr val="0099CC"/>
              </a:solidFill>
              <a:ln w="9525">
                <a:solidFill>
                  <a:schemeClr val="accent2"/>
                </a:solidFill>
                <a:round/>
                <a:headEnd/>
                <a:tailEnd/>
              </a:ln>
            </p:spPr>
            <p:txBody>
              <a:bodyPr/>
              <a:lstStyle/>
              <a:p>
                <a:endParaRPr lang="zh-CN" altLang="en-US"/>
              </a:p>
            </p:txBody>
          </p:sp>
          <p:sp>
            <p:nvSpPr>
              <p:cNvPr id="30772" name="Freeform 25"/>
              <p:cNvSpPr>
                <a:spLocks/>
              </p:cNvSpPr>
              <p:nvPr/>
            </p:nvSpPr>
            <p:spPr bwMode="auto">
              <a:xfrm>
                <a:off x="4577" y="2028"/>
                <a:ext cx="49" cy="37"/>
              </a:xfrm>
              <a:custGeom>
                <a:avLst/>
                <a:gdLst>
                  <a:gd name="T0" fmla="*/ 49 w 49"/>
                  <a:gd name="T1" fmla="*/ 12 h 37"/>
                  <a:gd name="T2" fmla="*/ 42 w 49"/>
                  <a:gd name="T3" fmla="*/ 0 h 37"/>
                  <a:gd name="T4" fmla="*/ 36 w 49"/>
                  <a:gd name="T5" fmla="*/ 6 h 37"/>
                  <a:gd name="T6" fmla="*/ 41 w 49"/>
                  <a:gd name="T7" fmla="*/ 10 h 37"/>
                  <a:gd name="T8" fmla="*/ 38 w 49"/>
                  <a:gd name="T9" fmla="*/ 5 h 37"/>
                  <a:gd name="T10" fmla="*/ 29 w 49"/>
                  <a:gd name="T11" fmla="*/ 10 h 37"/>
                  <a:gd name="T12" fmla="*/ 20 w 49"/>
                  <a:gd name="T13" fmla="*/ 15 h 37"/>
                  <a:gd name="T14" fmla="*/ 12 w 49"/>
                  <a:gd name="T15" fmla="*/ 20 h 37"/>
                  <a:gd name="T16" fmla="*/ 4 w 49"/>
                  <a:gd name="T17" fmla="*/ 23 h 37"/>
                  <a:gd name="T18" fmla="*/ 2 w 49"/>
                  <a:gd name="T19" fmla="*/ 24 h 37"/>
                  <a:gd name="T20" fmla="*/ 0 w 49"/>
                  <a:gd name="T21" fmla="*/ 25 h 37"/>
                  <a:gd name="T22" fmla="*/ 7 w 49"/>
                  <a:gd name="T23" fmla="*/ 37 h 37"/>
                  <a:gd name="T24" fmla="*/ 11 w 49"/>
                  <a:gd name="T25" fmla="*/ 34 h 37"/>
                  <a:gd name="T26" fmla="*/ 7 w 49"/>
                  <a:gd name="T27" fmla="*/ 29 h 37"/>
                  <a:gd name="T28" fmla="*/ 9 w 49"/>
                  <a:gd name="T29" fmla="*/ 36 h 37"/>
                  <a:gd name="T30" fmla="*/ 17 w 49"/>
                  <a:gd name="T31" fmla="*/ 32 h 37"/>
                  <a:gd name="T32" fmla="*/ 25 w 49"/>
                  <a:gd name="T33" fmla="*/ 28 h 37"/>
                  <a:gd name="T34" fmla="*/ 34 w 49"/>
                  <a:gd name="T35" fmla="*/ 23 h 37"/>
                  <a:gd name="T36" fmla="*/ 43 w 49"/>
                  <a:gd name="T37" fmla="*/ 17 h 37"/>
                  <a:gd name="T38" fmla="*/ 45 w 49"/>
                  <a:gd name="T39" fmla="*/ 16 h 37"/>
                  <a:gd name="T40" fmla="*/ 49 w 49"/>
                  <a:gd name="T41" fmla="*/ 12 h 3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9"/>
                  <a:gd name="T64" fmla="*/ 0 h 37"/>
                  <a:gd name="T65" fmla="*/ 49 w 49"/>
                  <a:gd name="T66" fmla="*/ 37 h 3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9" h="37">
                    <a:moveTo>
                      <a:pt x="49" y="12"/>
                    </a:moveTo>
                    <a:lnTo>
                      <a:pt x="42" y="0"/>
                    </a:lnTo>
                    <a:lnTo>
                      <a:pt x="36" y="6"/>
                    </a:lnTo>
                    <a:lnTo>
                      <a:pt x="41" y="10"/>
                    </a:lnTo>
                    <a:lnTo>
                      <a:pt x="38" y="5"/>
                    </a:lnTo>
                    <a:lnTo>
                      <a:pt x="29" y="10"/>
                    </a:lnTo>
                    <a:lnTo>
                      <a:pt x="20" y="15"/>
                    </a:lnTo>
                    <a:lnTo>
                      <a:pt x="12" y="20"/>
                    </a:lnTo>
                    <a:lnTo>
                      <a:pt x="4" y="23"/>
                    </a:lnTo>
                    <a:lnTo>
                      <a:pt x="2" y="24"/>
                    </a:lnTo>
                    <a:lnTo>
                      <a:pt x="0" y="25"/>
                    </a:lnTo>
                    <a:lnTo>
                      <a:pt x="7" y="37"/>
                    </a:lnTo>
                    <a:lnTo>
                      <a:pt x="11" y="34"/>
                    </a:lnTo>
                    <a:lnTo>
                      <a:pt x="7" y="29"/>
                    </a:lnTo>
                    <a:lnTo>
                      <a:pt x="9" y="36"/>
                    </a:lnTo>
                    <a:lnTo>
                      <a:pt x="17" y="32"/>
                    </a:lnTo>
                    <a:lnTo>
                      <a:pt x="25" y="28"/>
                    </a:lnTo>
                    <a:lnTo>
                      <a:pt x="34" y="23"/>
                    </a:lnTo>
                    <a:lnTo>
                      <a:pt x="43" y="17"/>
                    </a:lnTo>
                    <a:lnTo>
                      <a:pt x="45" y="16"/>
                    </a:lnTo>
                    <a:lnTo>
                      <a:pt x="49" y="12"/>
                    </a:lnTo>
                    <a:close/>
                  </a:path>
                </a:pathLst>
              </a:custGeom>
              <a:solidFill>
                <a:srgbClr val="0099CC"/>
              </a:solidFill>
              <a:ln w="9525">
                <a:solidFill>
                  <a:schemeClr val="accent2"/>
                </a:solidFill>
                <a:round/>
                <a:headEnd/>
                <a:tailEnd/>
              </a:ln>
            </p:spPr>
            <p:txBody>
              <a:bodyPr/>
              <a:lstStyle/>
              <a:p>
                <a:endParaRPr lang="zh-CN" altLang="en-US"/>
              </a:p>
            </p:txBody>
          </p:sp>
        </p:grpSp>
      </p:grpSp>
      <p:grpSp>
        <p:nvGrpSpPr>
          <p:cNvPr id="6" name="Group 26"/>
          <p:cNvGrpSpPr>
            <a:grpSpLocks/>
          </p:cNvGrpSpPr>
          <p:nvPr/>
        </p:nvGrpSpPr>
        <p:grpSpPr bwMode="auto">
          <a:xfrm>
            <a:off x="5657850" y="2862263"/>
            <a:ext cx="531813" cy="106362"/>
            <a:chOff x="3564" y="1716"/>
            <a:chExt cx="335" cy="67"/>
          </a:xfrm>
        </p:grpSpPr>
        <p:sp>
          <p:nvSpPr>
            <p:cNvPr id="30759" name="Rectangle 27"/>
            <p:cNvSpPr>
              <a:spLocks noChangeArrowheads="1"/>
            </p:cNvSpPr>
            <p:nvPr/>
          </p:nvSpPr>
          <p:spPr bwMode="auto">
            <a:xfrm>
              <a:off x="3656" y="1740"/>
              <a:ext cx="243" cy="21"/>
            </a:xfrm>
            <a:prstGeom prst="rect">
              <a:avLst/>
            </a:prstGeom>
            <a:solidFill>
              <a:srgbClr val="CC33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0760" name="Freeform 28"/>
            <p:cNvSpPr>
              <a:spLocks/>
            </p:cNvSpPr>
            <p:nvPr/>
          </p:nvSpPr>
          <p:spPr bwMode="auto">
            <a:xfrm>
              <a:off x="3564" y="1716"/>
              <a:ext cx="94" cy="67"/>
            </a:xfrm>
            <a:custGeom>
              <a:avLst/>
              <a:gdLst>
                <a:gd name="T0" fmla="*/ 94 w 94"/>
                <a:gd name="T1" fmla="*/ 0 h 67"/>
                <a:gd name="T2" fmla="*/ 0 w 94"/>
                <a:gd name="T3" fmla="*/ 34 h 67"/>
                <a:gd name="T4" fmla="*/ 94 w 94"/>
                <a:gd name="T5" fmla="*/ 67 h 67"/>
                <a:gd name="T6" fmla="*/ 94 w 94"/>
                <a:gd name="T7" fmla="*/ 0 h 67"/>
                <a:gd name="T8" fmla="*/ 0 60000 65536"/>
                <a:gd name="T9" fmla="*/ 0 60000 65536"/>
                <a:gd name="T10" fmla="*/ 0 60000 65536"/>
                <a:gd name="T11" fmla="*/ 0 60000 65536"/>
                <a:gd name="T12" fmla="*/ 0 w 94"/>
                <a:gd name="T13" fmla="*/ 0 h 67"/>
                <a:gd name="T14" fmla="*/ 94 w 94"/>
                <a:gd name="T15" fmla="*/ 67 h 67"/>
              </a:gdLst>
              <a:ahLst/>
              <a:cxnLst>
                <a:cxn ang="T8">
                  <a:pos x="T0" y="T1"/>
                </a:cxn>
                <a:cxn ang="T9">
                  <a:pos x="T2" y="T3"/>
                </a:cxn>
                <a:cxn ang="T10">
                  <a:pos x="T4" y="T5"/>
                </a:cxn>
                <a:cxn ang="T11">
                  <a:pos x="T6" y="T7"/>
                </a:cxn>
              </a:cxnLst>
              <a:rect l="T12" t="T13" r="T14" b="T15"/>
              <a:pathLst>
                <a:path w="94" h="67">
                  <a:moveTo>
                    <a:pt x="94" y="0"/>
                  </a:moveTo>
                  <a:lnTo>
                    <a:pt x="0" y="34"/>
                  </a:lnTo>
                  <a:lnTo>
                    <a:pt x="94" y="67"/>
                  </a:lnTo>
                  <a:lnTo>
                    <a:pt x="94" y="0"/>
                  </a:lnTo>
                  <a:close/>
                </a:path>
              </a:pathLst>
            </a:custGeom>
            <a:solidFill>
              <a:srgbClr val="CC33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7" name="Group 29"/>
          <p:cNvGrpSpPr>
            <a:grpSpLocks/>
          </p:cNvGrpSpPr>
          <p:nvPr/>
        </p:nvGrpSpPr>
        <p:grpSpPr bwMode="auto">
          <a:xfrm>
            <a:off x="8312150" y="2863850"/>
            <a:ext cx="531813" cy="107950"/>
            <a:chOff x="5236" y="1717"/>
            <a:chExt cx="335" cy="68"/>
          </a:xfrm>
        </p:grpSpPr>
        <p:sp>
          <p:nvSpPr>
            <p:cNvPr id="30757" name="Rectangle 30"/>
            <p:cNvSpPr>
              <a:spLocks noChangeArrowheads="1"/>
            </p:cNvSpPr>
            <p:nvPr/>
          </p:nvSpPr>
          <p:spPr bwMode="auto">
            <a:xfrm>
              <a:off x="5236" y="1740"/>
              <a:ext cx="243" cy="21"/>
            </a:xfrm>
            <a:prstGeom prst="rect">
              <a:avLst/>
            </a:prstGeom>
            <a:solidFill>
              <a:srgbClr val="CC33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0758" name="Freeform 31"/>
            <p:cNvSpPr>
              <a:spLocks/>
            </p:cNvSpPr>
            <p:nvPr/>
          </p:nvSpPr>
          <p:spPr bwMode="auto">
            <a:xfrm>
              <a:off x="5477" y="1717"/>
              <a:ext cx="94" cy="68"/>
            </a:xfrm>
            <a:custGeom>
              <a:avLst/>
              <a:gdLst>
                <a:gd name="T0" fmla="*/ 0 w 94"/>
                <a:gd name="T1" fmla="*/ 68 h 68"/>
                <a:gd name="T2" fmla="*/ 94 w 94"/>
                <a:gd name="T3" fmla="*/ 33 h 68"/>
                <a:gd name="T4" fmla="*/ 0 w 94"/>
                <a:gd name="T5" fmla="*/ 0 h 68"/>
                <a:gd name="T6" fmla="*/ 0 w 94"/>
                <a:gd name="T7" fmla="*/ 68 h 68"/>
                <a:gd name="T8" fmla="*/ 0 60000 65536"/>
                <a:gd name="T9" fmla="*/ 0 60000 65536"/>
                <a:gd name="T10" fmla="*/ 0 60000 65536"/>
                <a:gd name="T11" fmla="*/ 0 60000 65536"/>
                <a:gd name="T12" fmla="*/ 0 w 94"/>
                <a:gd name="T13" fmla="*/ 0 h 68"/>
                <a:gd name="T14" fmla="*/ 94 w 94"/>
                <a:gd name="T15" fmla="*/ 68 h 68"/>
              </a:gdLst>
              <a:ahLst/>
              <a:cxnLst>
                <a:cxn ang="T8">
                  <a:pos x="T0" y="T1"/>
                </a:cxn>
                <a:cxn ang="T9">
                  <a:pos x="T2" y="T3"/>
                </a:cxn>
                <a:cxn ang="T10">
                  <a:pos x="T4" y="T5"/>
                </a:cxn>
                <a:cxn ang="T11">
                  <a:pos x="T6" y="T7"/>
                </a:cxn>
              </a:cxnLst>
              <a:rect l="T12" t="T13" r="T14" b="T15"/>
              <a:pathLst>
                <a:path w="94" h="68">
                  <a:moveTo>
                    <a:pt x="0" y="68"/>
                  </a:moveTo>
                  <a:lnTo>
                    <a:pt x="94" y="33"/>
                  </a:lnTo>
                  <a:lnTo>
                    <a:pt x="0" y="0"/>
                  </a:lnTo>
                  <a:lnTo>
                    <a:pt x="0" y="68"/>
                  </a:lnTo>
                  <a:close/>
                </a:path>
              </a:pathLst>
            </a:custGeom>
            <a:solidFill>
              <a:srgbClr val="CC33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30726" name="Rectangle 32"/>
          <p:cNvSpPr>
            <a:spLocks noChangeArrowheads="1"/>
          </p:cNvSpPr>
          <p:nvPr/>
        </p:nvSpPr>
        <p:spPr bwMode="auto">
          <a:xfrm>
            <a:off x="7812088" y="1609725"/>
            <a:ext cx="514350"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8" name="Group 33"/>
          <p:cNvGrpSpPr>
            <a:grpSpLocks/>
          </p:cNvGrpSpPr>
          <p:nvPr/>
        </p:nvGrpSpPr>
        <p:grpSpPr bwMode="auto">
          <a:xfrm>
            <a:off x="7905750" y="1679575"/>
            <a:ext cx="346075" cy="433388"/>
            <a:chOff x="4980" y="971"/>
            <a:chExt cx="218" cy="273"/>
          </a:xfrm>
        </p:grpSpPr>
        <p:sp>
          <p:nvSpPr>
            <p:cNvPr id="30755" name="Rectangle 34"/>
            <p:cNvSpPr>
              <a:spLocks noChangeArrowheads="1"/>
            </p:cNvSpPr>
            <p:nvPr/>
          </p:nvSpPr>
          <p:spPr bwMode="auto">
            <a:xfrm>
              <a:off x="4980" y="971"/>
              <a:ext cx="107"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S</a:t>
              </a:r>
              <a:endParaRPr lang="en-US" altLang="zh-CN" sz="2400">
                <a:solidFill>
                  <a:schemeClr val="accent2"/>
                </a:solidFill>
              </a:endParaRPr>
            </a:p>
          </p:txBody>
        </p:sp>
        <p:sp>
          <p:nvSpPr>
            <p:cNvPr id="30756" name="Rectangle 35"/>
            <p:cNvSpPr>
              <a:spLocks noChangeArrowheads="1"/>
            </p:cNvSpPr>
            <p:nvPr/>
          </p:nvSpPr>
          <p:spPr bwMode="auto">
            <a:xfrm>
              <a:off x="5053" y="1071"/>
              <a:ext cx="145"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1800">
                  <a:solidFill>
                    <a:schemeClr val="accent2"/>
                  </a:solidFill>
                  <a:latin typeface="宋体" pitchFamily="2" charset="-122"/>
                </a:rPr>
                <a:t>侧</a:t>
              </a:r>
              <a:endParaRPr lang="en-US" altLang="zh-CN" sz="1800">
                <a:solidFill>
                  <a:schemeClr val="accent2"/>
                </a:solidFill>
              </a:endParaRPr>
            </a:p>
          </p:txBody>
        </p:sp>
      </p:grpSp>
      <p:sp>
        <p:nvSpPr>
          <p:cNvPr id="53284" name="Line 36"/>
          <p:cNvSpPr>
            <a:spLocks noChangeShapeType="1"/>
          </p:cNvSpPr>
          <p:nvPr/>
        </p:nvSpPr>
        <p:spPr bwMode="auto">
          <a:xfrm flipH="1">
            <a:off x="7688263" y="2044700"/>
            <a:ext cx="187325" cy="523875"/>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0729" name="Rectangle 37"/>
          <p:cNvSpPr>
            <a:spLocks noChangeArrowheads="1"/>
          </p:cNvSpPr>
          <p:nvPr/>
        </p:nvSpPr>
        <p:spPr bwMode="auto">
          <a:xfrm>
            <a:off x="8186738" y="3613150"/>
            <a:ext cx="514350" cy="42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9" name="Group 38"/>
          <p:cNvGrpSpPr>
            <a:grpSpLocks/>
          </p:cNvGrpSpPr>
          <p:nvPr/>
        </p:nvGrpSpPr>
        <p:grpSpPr bwMode="auto">
          <a:xfrm>
            <a:off x="8280400" y="3683000"/>
            <a:ext cx="344488" cy="433388"/>
            <a:chOff x="5216" y="2233"/>
            <a:chExt cx="217" cy="273"/>
          </a:xfrm>
        </p:grpSpPr>
        <p:sp>
          <p:nvSpPr>
            <p:cNvPr id="30753" name="Rectangle 39"/>
            <p:cNvSpPr>
              <a:spLocks noChangeArrowheads="1"/>
            </p:cNvSpPr>
            <p:nvPr/>
          </p:nvSpPr>
          <p:spPr bwMode="auto">
            <a:xfrm>
              <a:off x="5216" y="2233"/>
              <a:ext cx="107"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S</a:t>
              </a:r>
              <a:endParaRPr lang="en-US" altLang="zh-CN" sz="2400">
                <a:solidFill>
                  <a:schemeClr val="accent2"/>
                </a:solidFill>
              </a:endParaRPr>
            </a:p>
          </p:txBody>
        </p:sp>
        <p:sp>
          <p:nvSpPr>
            <p:cNvPr id="30754" name="Rectangle 40"/>
            <p:cNvSpPr>
              <a:spLocks noChangeArrowheads="1"/>
            </p:cNvSpPr>
            <p:nvPr/>
          </p:nvSpPr>
          <p:spPr bwMode="auto">
            <a:xfrm>
              <a:off x="5289" y="2333"/>
              <a:ext cx="144"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1800">
                  <a:solidFill>
                    <a:schemeClr val="accent2"/>
                  </a:solidFill>
                  <a:latin typeface="宋体" pitchFamily="2" charset="-122"/>
                </a:rPr>
                <a:t>底</a:t>
              </a:r>
              <a:endParaRPr lang="en-US" altLang="zh-CN" sz="1800">
                <a:solidFill>
                  <a:schemeClr val="accent2"/>
                </a:solidFill>
              </a:endParaRPr>
            </a:p>
          </p:txBody>
        </p:sp>
      </p:grpSp>
      <p:sp>
        <p:nvSpPr>
          <p:cNvPr id="53289" name="Line 41"/>
          <p:cNvSpPr>
            <a:spLocks noChangeShapeType="1"/>
          </p:cNvSpPr>
          <p:nvPr/>
        </p:nvSpPr>
        <p:spPr bwMode="auto">
          <a:xfrm>
            <a:off x="8312150" y="3178175"/>
            <a:ext cx="187325" cy="434975"/>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10" name="Group 64"/>
          <p:cNvGrpSpPr>
            <a:grpSpLocks/>
          </p:cNvGrpSpPr>
          <p:nvPr/>
        </p:nvGrpSpPr>
        <p:grpSpPr bwMode="auto">
          <a:xfrm>
            <a:off x="152400" y="76200"/>
            <a:ext cx="8915400" cy="946150"/>
            <a:chOff x="96" y="48"/>
            <a:chExt cx="5616" cy="596"/>
          </a:xfrm>
        </p:grpSpPr>
        <p:sp>
          <p:nvSpPr>
            <p:cNvPr id="30751" name="Text Box 43"/>
            <p:cNvSpPr txBox="1">
              <a:spLocks noChangeArrowheads="1"/>
            </p:cNvSpPr>
            <p:nvPr/>
          </p:nvSpPr>
          <p:spPr bwMode="auto">
            <a:xfrm>
              <a:off x="96" y="48"/>
              <a:ext cx="5616" cy="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例</a:t>
              </a:r>
              <a:r>
                <a:rPr lang="en-US" altLang="zh-CN" sz="2800">
                  <a:solidFill>
                    <a:schemeClr val="accent2"/>
                  </a:solidFill>
                </a:rPr>
                <a:t>4</a:t>
              </a:r>
              <a:r>
                <a:rPr lang="zh-CN" altLang="en-US" sz="2800">
                  <a:solidFill>
                    <a:schemeClr val="accent2"/>
                  </a:solidFill>
                </a:rPr>
                <a:t>：求无限大均匀带电平面的电场分布。已知带电平面电荷面密度为                。</a:t>
              </a:r>
            </a:p>
          </p:txBody>
        </p:sp>
        <p:graphicFrame>
          <p:nvGraphicFramePr>
            <p:cNvPr id="30752" name="Object 44"/>
            <p:cNvGraphicFramePr>
              <a:graphicFrameLocks noChangeAspect="1"/>
            </p:cNvGraphicFramePr>
            <p:nvPr/>
          </p:nvGraphicFramePr>
          <p:xfrm>
            <a:off x="1848" y="368"/>
            <a:ext cx="896" cy="256"/>
          </p:xfrm>
          <a:graphic>
            <a:graphicData uri="http://schemas.openxmlformats.org/presentationml/2006/ole">
              <mc:AlternateContent xmlns:mc="http://schemas.openxmlformats.org/markup-compatibility/2006">
                <mc:Choice xmlns:v="urn:schemas-microsoft-com:vml" Requires="v">
                  <p:oleObj spid="_x0000_s30991" name="Equation" r:id="rId3" imgW="1314585" imgH="304710" progId="Equation.3">
                    <p:embed/>
                  </p:oleObj>
                </mc:Choice>
                <mc:Fallback>
                  <p:oleObj name="Equation" r:id="rId3" imgW="1314585" imgH="304710" progId="Equation.3">
                    <p:embed/>
                    <p:pic>
                      <p:nvPicPr>
                        <p:cNvPr id="0" name="Object 4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48" y="368"/>
                          <a:ext cx="896" cy="25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sp>
        <p:nvSpPr>
          <p:cNvPr id="53293" name="Text Box 45"/>
          <p:cNvSpPr txBox="1">
            <a:spLocks noChangeArrowheads="1"/>
          </p:cNvSpPr>
          <p:nvPr/>
        </p:nvSpPr>
        <p:spPr bwMode="auto">
          <a:xfrm>
            <a:off x="76200" y="1143000"/>
            <a:ext cx="8985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解：</a:t>
            </a:r>
            <a:endParaRPr lang="en-US" altLang="zh-CN" sz="2800">
              <a:solidFill>
                <a:schemeClr val="accent2"/>
              </a:solidFill>
            </a:endParaRPr>
          </a:p>
        </p:txBody>
      </p:sp>
      <p:graphicFrame>
        <p:nvGraphicFramePr>
          <p:cNvPr id="53294" name="Object 46"/>
          <p:cNvGraphicFramePr>
            <a:graphicFrameLocks noChangeAspect="1"/>
          </p:cNvGraphicFramePr>
          <p:nvPr/>
        </p:nvGraphicFramePr>
        <p:xfrm>
          <a:off x="8686800" y="2443163"/>
          <a:ext cx="331788" cy="360362"/>
        </p:xfrm>
        <a:graphic>
          <a:graphicData uri="http://schemas.openxmlformats.org/presentationml/2006/ole">
            <mc:AlternateContent xmlns:mc="http://schemas.openxmlformats.org/markup-compatibility/2006">
              <mc:Choice xmlns:v="urn:schemas-microsoft-com:vml" Requires="v">
                <p:oleObj spid="_x0000_s30992" name="Equation" r:id="rId5" imgW="228600" imgH="276346" progId="Equation.3">
                  <p:embed/>
                </p:oleObj>
              </mc:Choice>
              <mc:Fallback>
                <p:oleObj name="Equation" r:id="rId5" imgW="228600" imgH="276346" progId="Equation.3">
                  <p:embed/>
                  <p:pic>
                    <p:nvPicPr>
                      <p:cNvPr id="0" name="Object 4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86800" y="2443163"/>
                        <a:ext cx="331788" cy="36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53295" name="Object 47"/>
          <p:cNvGraphicFramePr>
            <a:graphicFrameLocks noChangeAspect="1"/>
          </p:cNvGraphicFramePr>
          <p:nvPr/>
        </p:nvGraphicFramePr>
        <p:xfrm>
          <a:off x="5562600" y="2500313"/>
          <a:ext cx="331788" cy="360362"/>
        </p:xfrm>
        <a:graphic>
          <a:graphicData uri="http://schemas.openxmlformats.org/presentationml/2006/ole">
            <mc:AlternateContent xmlns:mc="http://schemas.openxmlformats.org/markup-compatibility/2006">
              <mc:Choice xmlns:v="urn:schemas-microsoft-com:vml" Requires="v">
                <p:oleObj spid="_x0000_s30993" name="Equation" r:id="rId7" imgW="228600" imgH="276346" progId="Equation.3">
                  <p:embed/>
                </p:oleObj>
              </mc:Choice>
              <mc:Fallback>
                <p:oleObj name="Equation" r:id="rId7" imgW="228600" imgH="276346" progId="Equation.3">
                  <p:embed/>
                  <p:pic>
                    <p:nvPicPr>
                      <p:cNvPr id="0" name="Object 4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562600" y="2500313"/>
                        <a:ext cx="331788" cy="36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53296" name="Text Box 48"/>
          <p:cNvSpPr txBox="1">
            <a:spLocks noChangeArrowheads="1"/>
          </p:cNvSpPr>
          <p:nvPr/>
        </p:nvSpPr>
        <p:spPr bwMode="auto">
          <a:xfrm>
            <a:off x="8121650" y="2347913"/>
            <a:ext cx="336550" cy="82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4800">
                <a:solidFill>
                  <a:schemeClr val="accent2"/>
                </a:solidFill>
              </a:rPr>
              <a:t>.</a:t>
            </a:r>
          </a:p>
        </p:txBody>
      </p:sp>
      <p:sp>
        <p:nvSpPr>
          <p:cNvPr id="53297" name="Text Box 49"/>
          <p:cNvSpPr txBox="1">
            <a:spLocks noChangeArrowheads="1"/>
          </p:cNvSpPr>
          <p:nvPr/>
        </p:nvSpPr>
        <p:spPr bwMode="auto">
          <a:xfrm>
            <a:off x="8088313" y="2500313"/>
            <a:ext cx="36988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P</a:t>
            </a:r>
          </a:p>
        </p:txBody>
      </p:sp>
      <p:sp>
        <p:nvSpPr>
          <p:cNvPr id="53298" name="Line 50"/>
          <p:cNvSpPr>
            <a:spLocks noChangeShapeType="1"/>
          </p:cNvSpPr>
          <p:nvPr/>
        </p:nvSpPr>
        <p:spPr bwMode="auto">
          <a:xfrm flipH="1">
            <a:off x="7315200" y="2917825"/>
            <a:ext cx="91440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3299" name="Text Box 51"/>
          <p:cNvSpPr txBox="1">
            <a:spLocks noChangeArrowheads="1"/>
          </p:cNvSpPr>
          <p:nvPr/>
        </p:nvSpPr>
        <p:spPr bwMode="auto">
          <a:xfrm>
            <a:off x="7696200" y="2576513"/>
            <a:ext cx="3032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r</a:t>
            </a:r>
          </a:p>
        </p:txBody>
      </p:sp>
      <p:grpSp>
        <p:nvGrpSpPr>
          <p:cNvPr id="11" name="Group 52"/>
          <p:cNvGrpSpPr>
            <a:grpSpLocks/>
          </p:cNvGrpSpPr>
          <p:nvPr/>
        </p:nvGrpSpPr>
        <p:grpSpPr bwMode="auto">
          <a:xfrm>
            <a:off x="6765925" y="1128713"/>
            <a:ext cx="1006475" cy="3062287"/>
            <a:chOff x="4262" y="711"/>
            <a:chExt cx="634" cy="1929"/>
          </a:xfrm>
        </p:grpSpPr>
        <p:sp>
          <p:nvSpPr>
            <p:cNvPr id="30749" name="Freeform 53"/>
            <p:cNvSpPr>
              <a:spLocks/>
            </p:cNvSpPr>
            <p:nvPr/>
          </p:nvSpPr>
          <p:spPr bwMode="auto">
            <a:xfrm>
              <a:off x="4262" y="711"/>
              <a:ext cx="634" cy="1929"/>
            </a:xfrm>
            <a:custGeom>
              <a:avLst/>
              <a:gdLst>
                <a:gd name="T0" fmla="*/ 0 w 550"/>
                <a:gd name="T1" fmla="*/ 70 h 2226"/>
                <a:gd name="T2" fmla="*/ 6161 w 550"/>
                <a:gd name="T3" fmla="*/ 0 h 2226"/>
                <a:gd name="T4" fmla="*/ 6161 w 550"/>
                <a:gd name="T5" fmla="*/ 125 h 2226"/>
                <a:gd name="T6" fmla="*/ 0 w 550"/>
                <a:gd name="T7" fmla="*/ 195 h 2226"/>
                <a:gd name="T8" fmla="*/ 0 w 550"/>
                <a:gd name="T9" fmla="*/ 70 h 2226"/>
                <a:gd name="T10" fmla="*/ 0 60000 65536"/>
                <a:gd name="T11" fmla="*/ 0 60000 65536"/>
                <a:gd name="T12" fmla="*/ 0 60000 65536"/>
                <a:gd name="T13" fmla="*/ 0 60000 65536"/>
                <a:gd name="T14" fmla="*/ 0 60000 65536"/>
                <a:gd name="T15" fmla="*/ 0 w 550"/>
                <a:gd name="T16" fmla="*/ 0 h 2226"/>
                <a:gd name="T17" fmla="*/ 550 w 550"/>
                <a:gd name="T18" fmla="*/ 2226 h 2226"/>
              </a:gdLst>
              <a:ahLst/>
              <a:cxnLst>
                <a:cxn ang="T10">
                  <a:pos x="T0" y="T1"/>
                </a:cxn>
                <a:cxn ang="T11">
                  <a:pos x="T2" y="T3"/>
                </a:cxn>
                <a:cxn ang="T12">
                  <a:pos x="T4" y="T5"/>
                </a:cxn>
                <a:cxn ang="T13">
                  <a:pos x="T6" y="T7"/>
                </a:cxn>
                <a:cxn ang="T14">
                  <a:pos x="T8" y="T9"/>
                </a:cxn>
              </a:cxnLst>
              <a:rect l="T15" t="T16" r="T17" b="T18"/>
              <a:pathLst>
                <a:path w="550" h="2226">
                  <a:moveTo>
                    <a:pt x="0" y="803"/>
                  </a:moveTo>
                  <a:lnTo>
                    <a:pt x="550" y="0"/>
                  </a:lnTo>
                  <a:lnTo>
                    <a:pt x="550" y="1423"/>
                  </a:lnTo>
                  <a:lnTo>
                    <a:pt x="0" y="2226"/>
                  </a:lnTo>
                  <a:lnTo>
                    <a:pt x="0" y="803"/>
                  </a:lnTo>
                  <a:close/>
                </a:path>
              </a:pathLst>
            </a:cu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aphicFrame>
          <p:nvGraphicFramePr>
            <p:cNvPr id="30750" name="Object 54"/>
            <p:cNvGraphicFramePr>
              <a:graphicFrameLocks noChangeAspect="1"/>
            </p:cNvGraphicFramePr>
            <p:nvPr/>
          </p:nvGraphicFramePr>
          <p:xfrm>
            <a:off x="4704" y="1003"/>
            <a:ext cx="192" cy="152"/>
          </p:xfrm>
          <a:graphic>
            <a:graphicData uri="http://schemas.openxmlformats.org/presentationml/2006/ole">
              <mc:AlternateContent xmlns:mc="http://schemas.openxmlformats.org/markup-compatibility/2006">
                <mc:Choice xmlns:v="urn:schemas-microsoft-com:vml" Requires="v">
                  <p:oleObj spid="_x0000_s30994" name="Equation" r:id="rId9" imgW="199957" imgH="133446" progId="Equation.3">
                    <p:embed/>
                  </p:oleObj>
                </mc:Choice>
                <mc:Fallback>
                  <p:oleObj name="Equation" r:id="rId9" imgW="199957" imgH="133446" progId="Equation.3">
                    <p:embed/>
                    <p:pic>
                      <p:nvPicPr>
                        <p:cNvPr id="0" name="Object 5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704" y="1003"/>
                          <a:ext cx="192" cy="15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graphicFrame>
        <p:nvGraphicFramePr>
          <p:cNvPr id="53303" name="Object 55"/>
          <p:cNvGraphicFramePr>
            <a:graphicFrameLocks noChangeAspect="1"/>
          </p:cNvGraphicFramePr>
          <p:nvPr/>
        </p:nvGraphicFramePr>
        <p:xfrm>
          <a:off x="774700" y="5099050"/>
          <a:ext cx="2019300" cy="660400"/>
        </p:xfrm>
        <a:graphic>
          <a:graphicData uri="http://schemas.openxmlformats.org/presentationml/2006/ole">
            <mc:AlternateContent xmlns:mc="http://schemas.openxmlformats.org/markup-compatibility/2006">
              <mc:Choice xmlns:v="urn:schemas-microsoft-com:vml" Requires="v">
                <p:oleObj spid="_x0000_s30995" name="公式" r:id="rId11" imgW="1914457" imgH="552422" progId="Equation.3">
                  <p:embed/>
                </p:oleObj>
              </mc:Choice>
              <mc:Fallback>
                <p:oleObj name="公式" r:id="rId11" imgW="1914457" imgH="552422" progId="Equation.3">
                  <p:embed/>
                  <p:pic>
                    <p:nvPicPr>
                      <p:cNvPr id="0" name="Object 55"/>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74700" y="5099050"/>
                        <a:ext cx="2019300" cy="660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53304" name="Object 56"/>
          <p:cNvGraphicFramePr>
            <a:graphicFrameLocks noChangeAspect="1"/>
          </p:cNvGraphicFramePr>
          <p:nvPr/>
        </p:nvGraphicFramePr>
        <p:xfrm>
          <a:off x="2774950" y="5099050"/>
          <a:ext cx="4597400" cy="685800"/>
        </p:xfrm>
        <a:graphic>
          <a:graphicData uri="http://schemas.openxmlformats.org/presentationml/2006/ole">
            <mc:AlternateContent xmlns:mc="http://schemas.openxmlformats.org/markup-compatibility/2006">
              <mc:Choice xmlns:v="urn:schemas-microsoft-com:vml" Requires="v">
                <p:oleObj spid="_x0000_s30996" name="公式" r:id="rId13" imgW="4495800" imgH="581056" progId="Equation.3">
                  <p:embed/>
                </p:oleObj>
              </mc:Choice>
              <mc:Fallback>
                <p:oleObj name="公式" r:id="rId13" imgW="4495800" imgH="581056" progId="Equation.3">
                  <p:embed/>
                  <p:pic>
                    <p:nvPicPr>
                      <p:cNvPr id="0" name="Object 56"/>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774950" y="5099050"/>
                        <a:ext cx="4597400" cy="685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53305" name="Object 57"/>
          <p:cNvGraphicFramePr>
            <a:graphicFrameLocks noChangeAspect="1"/>
          </p:cNvGraphicFramePr>
          <p:nvPr/>
        </p:nvGraphicFramePr>
        <p:xfrm>
          <a:off x="1250950" y="5842000"/>
          <a:ext cx="3606800" cy="685800"/>
        </p:xfrm>
        <a:graphic>
          <a:graphicData uri="http://schemas.openxmlformats.org/presentationml/2006/ole">
            <mc:AlternateContent xmlns:mc="http://schemas.openxmlformats.org/markup-compatibility/2006">
              <mc:Choice xmlns:v="urn:schemas-microsoft-com:vml" Requires="v">
                <p:oleObj spid="_x0000_s30997" name="公式" r:id="rId15" imgW="3505200" imgH="581056" progId="Equation.3">
                  <p:embed/>
                </p:oleObj>
              </mc:Choice>
              <mc:Fallback>
                <p:oleObj name="公式" r:id="rId15" imgW="3505200" imgH="581056" progId="Equation.3">
                  <p:embed/>
                  <p:pic>
                    <p:nvPicPr>
                      <p:cNvPr id="0" name="Object 57"/>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250950" y="5842000"/>
                        <a:ext cx="3606800" cy="685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nvGrpSpPr>
          <p:cNvPr id="12" name="Group 58"/>
          <p:cNvGrpSpPr>
            <a:grpSpLocks/>
          </p:cNvGrpSpPr>
          <p:nvPr/>
        </p:nvGrpSpPr>
        <p:grpSpPr bwMode="auto">
          <a:xfrm>
            <a:off x="609600" y="1143000"/>
            <a:ext cx="8310563" cy="3948113"/>
            <a:chOff x="384" y="720"/>
            <a:chExt cx="5235" cy="2487"/>
          </a:xfrm>
        </p:grpSpPr>
        <p:sp>
          <p:nvSpPr>
            <p:cNvPr id="30746" name="Text Box 59"/>
            <p:cNvSpPr txBox="1">
              <a:spLocks noChangeArrowheads="1"/>
            </p:cNvSpPr>
            <p:nvPr/>
          </p:nvSpPr>
          <p:spPr bwMode="auto">
            <a:xfrm>
              <a:off x="384" y="720"/>
              <a:ext cx="3072" cy="2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zh-CN" altLang="en-US" sz="2800">
                  <a:solidFill>
                    <a:schemeClr val="accent2"/>
                  </a:solidFill>
                  <a:latin typeface="宋体" pitchFamily="2" charset="-122"/>
                </a:rPr>
                <a:t>由对称性可知，与平面等远处的场强大小相等，平面两侧场强方向应垂直于平面，且指向外。设</a:t>
              </a:r>
              <a:r>
                <a:rPr lang="en-US" altLang="zh-CN" sz="2800" i="1">
                  <a:solidFill>
                    <a:schemeClr val="accent2"/>
                  </a:solidFill>
                </a:rPr>
                <a:t>P</a:t>
              </a:r>
              <a:r>
                <a:rPr lang="zh-CN" altLang="en-US" sz="2800">
                  <a:solidFill>
                    <a:schemeClr val="accent2"/>
                  </a:solidFill>
                </a:rPr>
                <a:t>是空间中</a:t>
              </a:r>
              <a:r>
                <a:rPr lang="zh-CN" altLang="en-US" sz="2800">
                  <a:solidFill>
                    <a:schemeClr val="accent2"/>
                  </a:solidFill>
                  <a:latin typeface="宋体" pitchFamily="2" charset="-122"/>
                </a:rPr>
                <a:t>任意一点，与带电平面的距离为</a:t>
              </a:r>
              <a:r>
                <a:rPr lang="en-US" altLang="zh-CN" sz="2800" i="1">
                  <a:solidFill>
                    <a:schemeClr val="accent2"/>
                  </a:solidFill>
                </a:rPr>
                <a:t>r</a:t>
              </a:r>
              <a:r>
                <a:rPr lang="zh-CN" altLang="en-US" sz="2800">
                  <a:solidFill>
                    <a:schemeClr val="accent2"/>
                  </a:solidFill>
                </a:rPr>
                <a:t>。</a:t>
              </a:r>
              <a:r>
                <a:rPr lang="zh-CN" altLang="en-US" sz="2800">
                  <a:solidFill>
                    <a:schemeClr val="accent2"/>
                  </a:solidFill>
                  <a:latin typeface="宋体" pitchFamily="2" charset="-122"/>
                </a:rPr>
                <a:t>作如图所示的柱状高斯面，其侧面与带电平面垂直</a:t>
              </a:r>
              <a:r>
                <a:rPr lang="zh-CN" altLang="en-US" sz="2800">
                  <a:solidFill>
                    <a:schemeClr val="accent2"/>
                  </a:solidFill>
                </a:rPr>
                <a:t>，</a:t>
              </a:r>
              <a:r>
                <a:rPr lang="zh-CN" altLang="en-US" sz="2800">
                  <a:solidFill>
                    <a:schemeClr val="accent2"/>
                  </a:solidFill>
                  <a:latin typeface="宋体" pitchFamily="2" charset="-122"/>
                </a:rPr>
                <a:t>两底面与带电平面平行且等距离，底面积</a:t>
              </a:r>
              <a:endParaRPr lang="zh-CN" altLang="en-US" sz="2800">
                <a:solidFill>
                  <a:schemeClr val="accent2"/>
                </a:solidFill>
              </a:endParaRPr>
            </a:p>
          </p:txBody>
        </p:sp>
        <p:sp>
          <p:nvSpPr>
            <p:cNvPr id="30747" name="Text Box 60"/>
            <p:cNvSpPr txBox="1">
              <a:spLocks noChangeArrowheads="1"/>
            </p:cNvSpPr>
            <p:nvPr/>
          </p:nvSpPr>
          <p:spPr bwMode="auto">
            <a:xfrm>
              <a:off x="385" y="2880"/>
              <a:ext cx="2591"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面中心。</a:t>
              </a:r>
              <a:r>
                <a:rPr lang="zh-CN" altLang="en-US" sz="2800">
                  <a:solidFill>
                    <a:schemeClr val="accent2"/>
                  </a:solidFill>
                </a:rPr>
                <a:t>应用高斯定理：</a:t>
              </a:r>
            </a:p>
          </p:txBody>
        </p:sp>
        <p:sp>
          <p:nvSpPr>
            <p:cNvPr id="30748" name="Text Box 61"/>
            <p:cNvSpPr txBox="1">
              <a:spLocks noChangeArrowheads="1"/>
            </p:cNvSpPr>
            <p:nvPr/>
          </p:nvSpPr>
          <p:spPr bwMode="auto">
            <a:xfrm>
              <a:off x="3312" y="2601"/>
              <a:ext cx="2307"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latin typeface="宋体" pitchFamily="2" charset="-122"/>
                </a:rPr>
                <a:t>为</a:t>
              </a:r>
              <a:r>
                <a:rPr lang="zh-CN" altLang="en-US" sz="2800" i="1">
                  <a:solidFill>
                    <a:schemeClr val="accent2"/>
                  </a:solidFill>
                  <a:sym typeface="Symbol" pitchFamily="18" charset="2"/>
                </a:rPr>
                <a:t></a:t>
              </a:r>
              <a:r>
                <a:rPr lang="en-US" altLang="zh-CN" sz="2800" i="1">
                  <a:solidFill>
                    <a:schemeClr val="accent2"/>
                  </a:solidFill>
                </a:rPr>
                <a:t>S</a:t>
              </a:r>
              <a:r>
                <a:rPr lang="zh-CN" altLang="en-US" sz="2800">
                  <a:solidFill>
                    <a:schemeClr val="accent2"/>
                  </a:solidFill>
                </a:rPr>
                <a:t>，</a:t>
              </a:r>
              <a:r>
                <a:rPr lang="zh-CN" altLang="en-US" sz="2800">
                  <a:solidFill>
                    <a:schemeClr val="accent2"/>
                  </a:solidFill>
                  <a:latin typeface="宋体" pitchFamily="2" charset="-122"/>
                </a:rPr>
                <a:t>而</a:t>
              </a:r>
              <a:r>
                <a:rPr lang="en-US" altLang="zh-CN" sz="2800" i="1">
                  <a:solidFill>
                    <a:schemeClr val="accent2"/>
                  </a:solidFill>
                </a:rPr>
                <a:t>P</a:t>
              </a:r>
              <a:r>
                <a:rPr lang="zh-CN" altLang="en-US" sz="2800">
                  <a:solidFill>
                    <a:schemeClr val="accent2"/>
                  </a:solidFill>
                  <a:latin typeface="宋体" pitchFamily="2" charset="-122"/>
                </a:rPr>
                <a:t>点就位于底</a:t>
              </a:r>
              <a:endParaRPr lang="en-US" altLang="zh-CN" sz="2800">
                <a:solidFill>
                  <a:schemeClr val="accent2"/>
                </a:solidFill>
                <a:latin typeface="宋体" pitchFamily="2" charset="-122"/>
              </a:endParaRPr>
            </a:p>
          </p:txBody>
        </p:sp>
      </p:grpSp>
      <p:graphicFrame>
        <p:nvGraphicFramePr>
          <p:cNvPr id="53310" name="Object 62"/>
          <p:cNvGraphicFramePr>
            <a:graphicFrameLocks noChangeAspect="1"/>
          </p:cNvGraphicFramePr>
          <p:nvPr/>
        </p:nvGraphicFramePr>
        <p:xfrm>
          <a:off x="4953000" y="5943600"/>
          <a:ext cx="1511300" cy="330200"/>
        </p:xfrm>
        <a:graphic>
          <a:graphicData uri="http://schemas.openxmlformats.org/presentationml/2006/ole">
            <mc:AlternateContent xmlns:mc="http://schemas.openxmlformats.org/markup-compatibility/2006">
              <mc:Choice xmlns:v="urn:schemas-microsoft-com:vml" Requires="v">
                <p:oleObj spid="_x0000_s30998" name="Equation" r:id="rId17" imgW="1409700" imgH="228532" progId="Equation.3">
                  <p:embed/>
                </p:oleObj>
              </mc:Choice>
              <mc:Fallback>
                <p:oleObj name="Equation" r:id="rId17" imgW="1409700" imgH="228532" progId="Equation.3">
                  <p:embed/>
                  <p:pic>
                    <p:nvPicPr>
                      <p:cNvPr id="0" name="Object 62"/>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4953000" y="5943600"/>
                        <a:ext cx="1511300" cy="330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2"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8" presetClass="entr" presetSubtype="3" fill="hold" grpId="0" nodeType="afterEffect">
                                  <p:stCondLst>
                                    <p:cond delay="0"/>
                                  </p:stCondLst>
                                  <p:childTnLst>
                                    <p:set>
                                      <p:cBhvr>
                                        <p:cTn id="11" dur="1" fill="hold">
                                          <p:stCondLst>
                                            <p:cond delay="0"/>
                                          </p:stCondLst>
                                        </p:cTn>
                                        <p:tgtEl>
                                          <p:spTgt spid="53250"/>
                                        </p:tgtEl>
                                        <p:attrNameLst>
                                          <p:attrName>style.visibility</p:attrName>
                                        </p:attrNameLst>
                                      </p:cBhvr>
                                      <p:to>
                                        <p:strVal val="visible"/>
                                      </p:to>
                                    </p:set>
                                    <p:animEffect transition="in" filter="strips(upRight)">
                                      <p:cBhvr>
                                        <p:cTn id="12" dur="500"/>
                                        <p:tgtEl>
                                          <p:spTgt spid="53250"/>
                                        </p:tgtEl>
                                      </p:cBhvr>
                                    </p:animEffect>
                                  </p:childTnLst>
                                </p:cTn>
                              </p:par>
                            </p:childTnLst>
                          </p:cTn>
                        </p:par>
                        <p:par>
                          <p:cTn id="13" fill="hold" nodeType="afterGroup">
                            <p:stCondLst>
                              <p:cond delay="1000"/>
                            </p:stCondLst>
                            <p:childTnLst>
                              <p:par>
                                <p:cTn id="14" presetID="2" presetClass="entr" presetSubtype="2" fill="hold"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1+#ppt_w/2"/>
                                          </p:val>
                                        </p:tav>
                                        <p:tav tm="100000">
                                          <p:val>
                                            <p:strVal val="#ppt_x"/>
                                          </p:val>
                                        </p:tav>
                                      </p:tavLst>
                                    </p:anim>
                                    <p:anim calcmode="lin" valueType="num">
                                      <p:cBhvr additive="base">
                                        <p:cTn id="17"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3293"/>
                                        </p:tgtEl>
                                        <p:attrNameLst>
                                          <p:attrName>style.visibility</p:attrName>
                                        </p:attrNameLst>
                                      </p:cBhvr>
                                      <p:to>
                                        <p:strVal val="visible"/>
                                      </p:to>
                                    </p:set>
                                    <p:animEffect transition="in" filter="wipe(left)">
                                      <p:cBhvr>
                                        <p:cTn id="22" dur="500"/>
                                        <p:tgtEl>
                                          <p:spTgt spid="5329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up)">
                                      <p:cBhvr>
                                        <p:cTn id="27" dur="500"/>
                                        <p:tgtEl>
                                          <p:spTgt spid="1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left)">
                                      <p:cBhvr>
                                        <p:cTn id="32" dur="500"/>
                                        <p:tgtEl>
                                          <p:spTgt spid="7"/>
                                        </p:tgtEl>
                                      </p:cBhvr>
                                    </p:animEffect>
                                  </p:childTnLst>
                                </p:cTn>
                              </p:par>
                            </p:childTnLst>
                          </p:cTn>
                        </p:par>
                        <p:par>
                          <p:cTn id="33" fill="hold" nodeType="afterGroup">
                            <p:stCondLst>
                              <p:cond delay="500"/>
                            </p:stCondLst>
                            <p:childTnLst>
                              <p:par>
                                <p:cTn id="34" presetID="22" presetClass="entr" presetSubtype="8" fill="hold" nodeType="afterEffect">
                                  <p:stCondLst>
                                    <p:cond delay="0"/>
                                  </p:stCondLst>
                                  <p:childTnLst>
                                    <p:set>
                                      <p:cBhvr>
                                        <p:cTn id="35" dur="1" fill="hold">
                                          <p:stCondLst>
                                            <p:cond delay="0"/>
                                          </p:stCondLst>
                                        </p:cTn>
                                        <p:tgtEl>
                                          <p:spTgt spid="53294"/>
                                        </p:tgtEl>
                                        <p:attrNameLst>
                                          <p:attrName>style.visibility</p:attrName>
                                        </p:attrNameLst>
                                      </p:cBhvr>
                                      <p:to>
                                        <p:strVal val="visible"/>
                                      </p:to>
                                    </p:set>
                                    <p:animEffect transition="in" filter="wipe(left)">
                                      <p:cBhvr>
                                        <p:cTn id="36" dur="500"/>
                                        <p:tgtEl>
                                          <p:spTgt spid="53294"/>
                                        </p:tgtEl>
                                      </p:cBhvr>
                                    </p:animEffect>
                                  </p:childTnLst>
                                </p:cTn>
                              </p:par>
                            </p:childTnLst>
                          </p:cTn>
                        </p:par>
                        <p:par>
                          <p:cTn id="37" fill="hold" nodeType="afterGroup">
                            <p:stCondLst>
                              <p:cond delay="1000"/>
                            </p:stCondLst>
                            <p:childTnLst>
                              <p:par>
                                <p:cTn id="38" presetID="22" presetClass="entr" presetSubtype="2" fill="hold" nodeType="after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wipe(right)">
                                      <p:cBhvr>
                                        <p:cTn id="40" dur="500"/>
                                        <p:tgtEl>
                                          <p:spTgt spid="6"/>
                                        </p:tgtEl>
                                      </p:cBhvr>
                                    </p:animEffect>
                                  </p:childTnLst>
                                </p:cTn>
                              </p:par>
                            </p:childTnLst>
                          </p:cTn>
                        </p:par>
                        <p:par>
                          <p:cTn id="41" fill="hold" nodeType="afterGroup">
                            <p:stCondLst>
                              <p:cond delay="1500"/>
                            </p:stCondLst>
                            <p:childTnLst>
                              <p:par>
                                <p:cTn id="42" presetID="22" presetClass="entr" presetSubtype="2" fill="hold" nodeType="afterEffect">
                                  <p:stCondLst>
                                    <p:cond delay="0"/>
                                  </p:stCondLst>
                                  <p:childTnLst>
                                    <p:set>
                                      <p:cBhvr>
                                        <p:cTn id="43" dur="1" fill="hold">
                                          <p:stCondLst>
                                            <p:cond delay="0"/>
                                          </p:stCondLst>
                                        </p:cTn>
                                        <p:tgtEl>
                                          <p:spTgt spid="53295"/>
                                        </p:tgtEl>
                                        <p:attrNameLst>
                                          <p:attrName>style.visibility</p:attrName>
                                        </p:attrNameLst>
                                      </p:cBhvr>
                                      <p:to>
                                        <p:strVal val="visible"/>
                                      </p:to>
                                    </p:set>
                                    <p:animEffect transition="in" filter="wipe(right)">
                                      <p:cBhvr>
                                        <p:cTn id="44" dur="500"/>
                                        <p:tgtEl>
                                          <p:spTgt spid="53295"/>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22" presetClass="entr" presetSubtype="1" fill="hold" grpId="0" nodeType="clickEffect">
                                  <p:stCondLst>
                                    <p:cond delay="0"/>
                                  </p:stCondLst>
                                  <p:childTnLst>
                                    <p:set>
                                      <p:cBhvr>
                                        <p:cTn id="48" dur="1" fill="hold">
                                          <p:stCondLst>
                                            <p:cond delay="0"/>
                                          </p:stCondLst>
                                        </p:cTn>
                                        <p:tgtEl>
                                          <p:spTgt spid="53296"/>
                                        </p:tgtEl>
                                        <p:attrNameLst>
                                          <p:attrName>style.visibility</p:attrName>
                                        </p:attrNameLst>
                                      </p:cBhvr>
                                      <p:to>
                                        <p:strVal val="visible"/>
                                      </p:to>
                                    </p:set>
                                    <p:animEffect transition="in" filter="wipe(up)">
                                      <p:cBhvr>
                                        <p:cTn id="49" dur="500"/>
                                        <p:tgtEl>
                                          <p:spTgt spid="53296"/>
                                        </p:tgtEl>
                                      </p:cBhvr>
                                    </p:animEffect>
                                  </p:childTnLst>
                                </p:cTn>
                              </p:par>
                            </p:childTnLst>
                          </p:cTn>
                        </p:par>
                        <p:par>
                          <p:cTn id="50" fill="hold" nodeType="afterGroup">
                            <p:stCondLst>
                              <p:cond delay="500"/>
                            </p:stCondLst>
                            <p:childTnLst>
                              <p:par>
                                <p:cTn id="51" presetID="22" presetClass="entr" presetSubtype="8" fill="hold" grpId="0" nodeType="afterEffect">
                                  <p:stCondLst>
                                    <p:cond delay="0"/>
                                  </p:stCondLst>
                                  <p:childTnLst>
                                    <p:set>
                                      <p:cBhvr>
                                        <p:cTn id="52" dur="1" fill="hold">
                                          <p:stCondLst>
                                            <p:cond delay="0"/>
                                          </p:stCondLst>
                                        </p:cTn>
                                        <p:tgtEl>
                                          <p:spTgt spid="53297"/>
                                        </p:tgtEl>
                                        <p:attrNameLst>
                                          <p:attrName>style.visibility</p:attrName>
                                        </p:attrNameLst>
                                      </p:cBhvr>
                                      <p:to>
                                        <p:strVal val="visible"/>
                                      </p:to>
                                    </p:set>
                                    <p:animEffect transition="in" filter="wipe(left)">
                                      <p:cBhvr>
                                        <p:cTn id="53" dur="500"/>
                                        <p:tgtEl>
                                          <p:spTgt spid="53297"/>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22" presetClass="entr" presetSubtype="2" fill="hold" grpId="0" nodeType="clickEffect">
                                  <p:stCondLst>
                                    <p:cond delay="0"/>
                                  </p:stCondLst>
                                  <p:childTnLst>
                                    <p:set>
                                      <p:cBhvr>
                                        <p:cTn id="57" dur="1" fill="hold">
                                          <p:stCondLst>
                                            <p:cond delay="0"/>
                                          </p:stCondLst>
                                        </p:cTn>
                                        <p:tgtEl>
                                          <p:spTgt spid="53298"/>
                                        </p:tgtEl>
                                        <p:attrNameLst>
                                          <p:attrName>style.visibility</p:attrName>
                                        </p:attrNameLst>
                                      </p:cBhvr>
                                      <p:to>
                                        <p:strVal val="visible"/>
                                      </p:to>
                                    </p:set>
                                    <p:animEffect transition="in" filter="wipe(right)">
                                      <p:cBhvr>
                                        <p:cTn id="58" dur="500"/>
                                        <p:tgtEl>
                                          <p:spTgt spid="53298"/>
                                        </p:tgtEl>
                                      </p:cBhvr>
                                    </p:animEffect>
                                  </p:childTnLst>
                                </p:cTn>
                              </p:par>
                            </p:childTnLst>
                          </p:cTn>
                        </p:par>
                        <p:par>
                          <p:cTn id="59" fill="hold" nodeType="afterGroup">
                            <p:stCondLst>
                              <p:cond delay="500"/>
                            </p:stCondLst>
                            <p:childTnLst>
                              <p:par>
                                <p:cTn id="60" presetID="22" presetClass="entr" presetSubtype="8" fill="hold" grpId="0" nodeType="afterEffect">
                                  <p:stCondLst>
                                    <p:cond delay="0"/>
                                  </p:stCondLst>
                                  <p:childTnLst>
                                    <p:set>
                                      <p:cBhvr>
                                        <p:cTn id="61" dur="1" fill="hold">
                                          <p:stCondLst>
                                            <p:cond delay="0"/>
                                          </p:stCondLst>
                                        </p:cTn>
                                        <p:tgtEl>
                                          <p:spTgt spid="53299"/>
                                        </p:tgtEl>
                                        <p:attrNameLst>
                                          <p:attrName>style.visibility</p:attrName>
                                        </p:attrNameLst>
                                      </p:cBhvr>
                                      <p:to>
                                        <p:strVal val="visible"/>
                                      </p:to>
                                    </p:set>
                                    <p:animEffect transition="in" filter="wipe(left)">
                                      <p:cBhvr>
                                        <p:cTn id="62" dur="500"/>
                                        <p:tgtEl>
                                          <p:spTgt spid="53299"/>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2" fill="hold" nodeType="clickEffect">
                                  <p:stCondLst>
                                    <p:cond delay="0"/>
                                  </p:stCondLst>
                                  <p:childTnLst>
                                    <p:set>
                                      <p:cBhvr>
                                        <p:cTn id="66" dur="1" fill="hold">
                                          <p:stCondLst>
                                            <p:cond delay="0"/>
                                          </p:stCondLst>
                                        </p:cTn>
                                        <p:tgtEl>
                                          <p:spTgt spid="2"/>
                                        </p:tgtEl>
                                        <p:attrNameLst>
                                          <p:attrName>style.visibility</p:attrName>
                                        </p:attrNameLst>
                                      </p:cBhvr>
                                      <p:to>
                                        <p:strVal val="visible"/>
                                      </p:to>
                                    </p:set>
                                    <p:animEffect transition="in" filter="wipe(right)">
                                      <p:cBhvr>
                                        <p:cTn id="67" dur="500"/>
                                        <p:tgtEl>
                                          <p:spTgt spid="2"/>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53284"/>
                                        </p:tgtEl>
                                        <p:attrNameLst>
                                          <p:attrName>style.visibility</p:attrName>
                                        </p:attrNameLst>
                                      </p:cBhvr>
                                      <p:to>
                                        <p:strVal val="visible"/>
                                      </p:to>
                                    </p:set>
                                    <p:animEffect transition="in" filter="wipe(down)">
                                      <p:cBhvr>
                                        <p:cTn id="72" dur="500"/>
                                        <p:tgtEl>
                                          <p:spTgt spid="53284"/>
                                        </p:tgtEl>
                                      </p:cBhvr>
                                    </p:animEffect>
                                  </p:childTnLst>
                                </p:cTn>
                              </p:par>
                            </p:childTnLst>
                          </p:cTn>
                        </p:par>
                        <p:par>
                          <p:cTn id="73" fill="hold" nodeType="afterGroup">
                            <p:stCondLst>
                              <p:cond delay="500"/>
                            </p:stCondLst>
                            <p:childTnLst>
                              <p:par>
                                <p:cTn id="74" presetID="22" presetClass="entr" presetSubtype="8" fill="hold" nodeType="afterEffect">
                                  <p:stCondLst>
                                    <p:cond delay="0"/>
                                  </p:stCondLst>
                                  <p:childTnLst>
                                    <p:set>
                                      <p:cBhvr>
                                        <p:cTn id="75" dur="1" fill="hold">
                                          <p:stCondLst>
                                            <p:cond delay="0"/>
                                          </p:stCondLst>
                                        </p:cTn>
                                        <p:tgtEl>
                                          <p:spTgt spid="8"/>
                                        </p:tgtEl>
                                        <p:attrNameLst>
                                          <p:attrName>style.visibility</p:attrName>
                                        </p:attrNameLst>
                                      </p:cBhvr>
                                      <p:to>
                                        <p:strVal val="visible"/>
                                      </p:to>
                                    </p:set>
                                    <p:animEffect transition="in" filter="wipe(left)">
                                      <p:cBhvr>
                                        <p:cTn id="76" dur="500"/>
                                        <p:tgtEl>
                                          <p:spTgt spid="8"/>
                                        </p:tgtEl>
                                      </p:cBhvr>
                                    </p:animEffect>
                                  </p:childTnLst>
                                </p:cTn>
                              </p:par>
                            </p:childTnLst>
                          </p:cTn>
                        </p:par>
                      </p:childTnLst>
                    </p:cTn>
                  </p:par>
                  <p:par>
                    <p:cTn id="77" fill="hold" nodeType="clickPar">
                      <p:stCondLst>
                        <p:cond delay="indefinite"/>
                      </p:stCondLst>
                      <p:childTnLst>
                        <p:par>
                          <p:cTn id="78" fill="hold" nodeType="withGroup">
                            <p:stCondLst>
                              <p:cond delay="0"/>
                            </p:stCondLst>
                            <p:childTnLst>
                              <p:par>
                                <p:cTn id="79" presetID="22" presetClass="entr" presetSubtype="1" fill="hold" grpId="0" nodeType="clickEffect">
                                  <p:stCondLst>
                                    <p:cond delay="0"/>
                                  </p:stCondLst>
                                  <p:childTnLst>
                                    <p:set>
                                      <p:cBhvr>
                                        <p:cTn id="80" dur="1" fill="hold">
                                          <p:stCondLst>
                                            <p:cond delay="0"/>
                                          </p:stCondLst>
                                        </p:cTn>
                                        <p:tgtEl>
                                          <p:spTgt spid="53289"/>
                                        </p:tgtEl>
                                        <p:attrNameLst>
                                          <p:attrName>style.visibility</p:attrName>
                                        </p:attrNameLst>
                                      </p:cBhvr>
                                      <p:to>
                                        <p:strVal val="visible"/>
                                      </p:to>
                                    </p:set>
                                    <p:animEffect transition="in" filter="wipe(up)">
                                      <p:cBhvr>
                                        <p:cTn id="81" dur="500"/>
                                        <p:tgtEl>
                                          <p:spTgt spid="53289"/>
                                        </p:tgtEl>
                                      </p:cBhvr>
                                    </p:animEffect>
                                  </p:childTnLst>
                                </p:cTn>
                              </p:par>
                            </p:childTnLst>
                          </p:cTn>
                        </p:par>
                        <p:par>
                          <p:cTn id="82" fill="hold" nodeType="afterGroup">
                            <p:stCondLst>
                              <p:cond delay="500"/>
                            </p:stCondLst>
                            <p:childTnLst>
                              <p:par>
                                <p:cTn id="83" presetID="22" presetClass="entr" presetSubtype="8" fill="hold" nodeType="afterEffect">
                                  <p:stCondLst>
                                    <p:cond delay="0"/>
                                  </p:stCondLst>
                                  <p:childTnLst>
                                    <p:set>
                                      <p:cBhvr>
                                        <p:cTn id="84" dur="1" fill="hold">
                                          <p:stCondLst>
                                            <p:cond delay="0"/>
                                          </p:stCondLst>
                                        </p:cTn>
                                        <p:tgtEl>
                                          <p:spTgt spid="9"/>
                                        </p:tgtEl>
                                        <p:attrNameLst>
                                          <p:attrName>style.visibility</p:attrName>
                                        </p:attrNameLst>
                                      </p:cBhvr>
                                      <p:to>
                                        <p:strVal val="visible"/>
                                      </p:to>
                                    </p:set>
                                    <p:animEffect transition="in" filter="wipe(left)">
                                      <p:cBhvr>
                                        <p:cTn id="85" dur="500"/>
                                        <p:tgtEl>
                                          <p:spTgt spid="9"/>
                                        </p:tgtEl>
                                      </p:cBhvr>
                                    </p:animEffect>
                                  </p:childTnLst>
                                </p:cTn>
                              </p:par>
                            </p:childTnLst>
                          </p:cTn>
                        </p:par>
                      </p:childTnLst>
                    </p:cTn>
                  </p:par>
                  <p:par>
                    <p:cTn id="86" fill="hold" nodeType="clickPar">
                      <p:stCondLst>
                        <p:cond delay="indefinite"/>
                      </p:stCondLst>
                      <p:childTnLst>
                        <p:par>
                          <p:cTn id="87" fill="hold" nodeType="withGroup">
                            <p:stCondLst>
                              <p:cond delay="0"/>
                            </p:stCondLst>
                            <p:childTnLst>
                              <p:par>
                                <p:cTn id="88" presetID="22" presetClass="entr" presetSubtype="8" fill="hold" nodeType="clickEffect">
                                  <p:stCondLst>
                                    <p:cond delay="0"/>
                                  </p:stCondLst>
                                  <p:childTnLst>
                                    <p:set>
                                      <p:cBhvr>
                                        <p:cTn id="89" dur="1" fill="hold">
                                          <p:stCondLst>
                                            <p:cond delay="0"/>
                                          </p:stCondLst>
                                        </p:cTn>
                                        <p:tgtEl>
                                          <p:spTgt spid="53303"/>
                                        </p:tgtEl>
                                        <p:attrNameLst>
                                          <p:attrName>style.visibility</p:attrName>
                                        </p:attrNameLst>
                                      </p:cBhvr>
                                      <p:to>
                                        <p:strVal val="visible"/>
                                      </p:to>
                                    </p:set>
                                    <p:animEffect transition="in" filter="wipe(left)">
                                      <p:cBhvr>
                                        <p:cTn id="90" dur="500"/>
                                        <p:tgtEl>
                                          <p:spTgt spid="53303"/>
                                        </p:tgtEl>
                                      </p:cBhvr>
                                    </p:animEffect>
                                  </p:childTnLst>
                                </p:cTn>
                              </p:par>
                            </p:childTnLst>
                          </p:cTn>
                        </p:par>
                      </p:childTnLst>
                    </p:cTn>
                  </p:par>
                  <p:par>
                    <p:cTn id="91" fill="hold" nodeType="clickPar">
                      <p:stCondLst>
                        <p:cond delay="indefinite"/>
                      </p:stCondLst>
                      <p:childTnLst>
                        <p:par>
                          <p:cTn id="92" fill="hold" nodeType="withGroup">
                            <p:stCondLst>
                              <p:cond delay="0"/>
                            </p:stCondLst>
                            <p:childTnLst>
                              <p:par>
                                <p:cTn id="93" presetID="22" presetClass="entr" presetSubtype="8" fill="hold" nodeType="clickEffect">
                                  <p:stCondLst>
                                    <p:cond delay="0"/>
                                  </p:stCondLst>
                                  <p:childTnLst>
                                    <p:set>
                                      <p:cBhvr>
                                        <p:cTn id="94" dur="1" fill="hold">
                                          <p:stCondLst>
                                            <p:cond delay="0"/>
                                          </p:stCondLst>
                                        </p:cTn>
                                        <p:tgtEl>
                                          <p:spTgt spid="53304"/>
                                        </p:tgtEl>
                                        <p:attrNameLst>
                                          <p:attrName>style.visibility</p:attrName>
                                        </p:attrNameLst>
                                      </p:cBhvr>
                                      <p:to>
                                        <p:strVal val="visible"/>
                                      </p:to>
                                    </p:set>
                                    <p:animEffect transition="in" filter="wipe(left)">
                                      <p:cBhvr>
                                        <p:cTn id="95" dur="500"/>
                                        <p:tgtEl>
                                          <p:spTgt spid="53304"/>
                                        </p:tgtEl>
                                      </p:cBhvr>
                                    </p:animEffect>
                                  </p:childTnLst>
                                </p:cTn>
                              </p:par>
                            </p:childTnLst>
                          </p:cTn>
                        </p:par>
                      </p:childTnLst>
                    </p:cTn>
                  </p:par>
                  <p:par>
                    <p:cTn id="96" fill="hold" nodeType="clickPar">
                      <p:stCondLst>
                        <p:cond delay="indefinite"/>
                      </p:stCondLst>
                      <p:childTnLst>
                        <p:par>
                          <p:cTn id="97" fill="hold" nodeType="withGroup">
                            <p:stCondLst>
                              <p:cond delay="0"/>
                            </p:stCondLst>
                            <p:childTnLst>
                              <p:par>
                                <p:cTn id="98" presetID="22" presetClass="entr" presetSubtype="8" fill="hold" nodeType="clickEffect">
                                  <p:stCondLst>
                                    <p:cond delay="0"/>
                                  </p:stCondLst>
                                  <p:childTnLst>
                                    <p:set>
                                      <p:cBhvr>
                                        <p:cTn id="99" dur="1" fill="hold">
                                          <p:stCondLst>
                                            <p:cond delay="0"/>
                                          </p:stCondLst>
                                        </p:cTn>
                                        <p:tgtEl>
                                          <p:spTgt spid="53305"/>
                                        </p:tgtEl>
                                        <p:attrNameLst>
                                          <p:attrName>style.visibility</p:attrName>
                                        </p:attrNameLst>
                                      </p:cBhvr>
                                      <p:to>
                                        <p:strVal val="visible"/>
                                      </p:to>
                                    </p:set>
                                    <p:animEffect transition="in" filter="wipe(left)">
                                      <p:cBhvr>
                                        <p:cTn id="100" dur="500"/>
                                        <p:tgtEl>
                                          <p:spTgt spid="53305"/>
                                        </p:tgtEl>
                                      </p:cBhvr>
                                    </p:animEffect>
                                  </p:childTnLst>
                                </p:cTn>
                              </p:par>
                            </p:childTnLst>
                          </p:cTn>
                        </p:par>
                      </p:childTnLst>
                    </p:cTn>
                  </p:par>
                  <p:par>
                    <p:cTn id="101" fill="hold" nodeType="clickPar">
                      <p:stCondLst>
                        <p:cond delay="indefinite"/>
                      </p:stCondLst>
                      <p:childTnLst>
                        <p:par>
                          <p:cTn id="102" fill="hold" nodeType="withGroup">
                            <p:stCondLst>
                              <p:cond delay="0"/>
                            </p:stCondLst>
                            <p:childTnLst>
                              <p:par>
                                <p:cTn id="103" presetID="22" presetClass="entr" presetSubtype="8" fill="hold" nodeType="clickEffect">
                                  <p:stCondLst>
                                    <p:cond delay="0"/>
                                  </p:stCondLst>
                                  <p:childTnLst>
                                    <p:set>
                                      <p:cBhvr>
                                        <p:cTn id="104" dur="1" fill="hold">
                                          <p:stCondLst>
                                            <p:cond delay="0"/>
                                          </p:stCondLst>
                                        </p:cTn>
                                        <p:tgtEl>
                                          <p:spTgt spid="53310"/>
                                        </p:tgtEl>
                                        <p:attrNameLst>
                                          <p:attrName>style.visibility</p:attrName>
                                        </p:attrNameLst>
                                      </p:cBhvr>
                                      <p:to>
                                        <p:strVal val="visible"/>
                                      </p:to>
                                    </p:set>
                                    <p:animEffect transition="in" filter="wipe(left)">
                                      <p:cBhvr>
                                        <p:cTn id="105" dur="500"/>
                                        <p:tgtEl>
                                          <p:spTgt spid="533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50" grpId="0" animBg="1"/>
      <p:bldP spid="53284" grpId="0" animBg="1"/>
      <p:bldP spid="53289" grpId="0" animBg="1"/>
      <p:bldP spid="53293" grpId="0" autoUpdateAnimBg="0"/>
      <p:bldP spid="53296" grpId="0" autoUpdateAnimBg="0"/>
      <p:bldP spid="53297" grpId="0" autoUpdateAnimBg="0"/>
      <p:bldP spid="53298" grpId="0" animBg="1"/>
      <p:bldP spid="53299" grpId="0"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746" name="Group 2"/>
          <p:cNvGrpSpPr>
            <a:grpSpLocks/>
          </p:cNvGrpSpPr>
          <p:nvPr/>
        </p:nvGrpSpPr>
        <p:grpSpPr bwMode="auto">
          <a:xfrm>
            <a:off x="5562600" y="533400"/>
            <a:ext cx="3455988" cy="3062288"/>
            <a:chOff x="3504" y="624"/>
            <a:chExt cx="2177" cy="1929"/>
          </a:xfrm>
        </p:grpSpPr>
        <p:sp>
          <p:nvSpPr>
            <p:cNvPr id="31756" name="Freeform 3"/>
            <p:cNvSpPr>
              <a:spLocks/>
            </p:cNvSpPr>
            <p:nvPr/>
          </p:nvSpPr>
          <p:spPr bwMode="auto">
            <a:xfrm>
              <a:off x="4262" y="624"/>
              <a:ext cx="634" cy="1929"/>
            </a:xfrm>
            <a:custGeom>
              <a:avLst/>
              <a:gdLst>
                <a:gd name="T0" fmla="*/ 0 w 550"/>
                <a:gd name="T1" fmla="*/ 70 h 2226"/>
                <a:gd name="T2" fmla="*/ 6161 w 550"/>
                <a:gd name="T3" fmla="*/ 0 h 2226"/>
                <a:gd name="T4" fmla="*/ 6161 w 550"/>
                <a:gd name="T5" fmla="*/ 125 h 2226"/>
                <a:gd name="T6" fmla="*/ 0 w 550"/>
                <a:gd name="T7" fmla="*/ 195 h 2226"/>
                <a:gd name="T8" fmla="*/ 0 w 550"/>
                <a:gd name="T9" fmla="*/ 70 h 2226"/>
                <a:gd name="T10" fmla="*/ 0 60000 65536"/>
                <a:gd name="T11" fmla="*/ 0 60000 65536"/>
                <a:gd name="T12" fmla="*/ 0 60000 65536"/>
                <a:gd name="T13" fmla="*/ 0 60000 65536"/>
                <a:gd name="T14" fmla="*/ 0 60000 65536"/>
                <a:gd name="T15" fmla="*/ 0 w 550"/>
                <a:gd name="T16" fmla="*/ 0 h 2226"/>
                <a:gd name="T17" fmla="*/ 550 w 550"/>
                <a:gd name="T18" fmla="*/ 2226 h 2226"/>
              </a:gdLst>
              <a:ahLst/>
              <a:cxnLst>
                <a:cxn ang="T10">
                  <a:pos x="T0" y="T1"/>
                </a:cxn>
                <a:cxn ang="T11">
                  <a:pos x="T2" y="T3"/>
                </a:cxn>
                <a:cxn ang="T12">
                  <a:pos x="T4" y="T5"/>
                </a:cxn>
                <a:cxn ang="T13">
                  <a:pos x="T6" y="T7"/>
                </a:cxn>
                <a:cxn ang="T14">
                  <a:pos x="T8" y="T9"/>
                </a:cxn>
              </a:cxnLst>
              <a:rect l="T15" t="T16" r="T17" b="T18"/>
              <a:pathLst>
                <a:path w="550" h="2226">
                  <a:moveTo>
                    <a:pt x="0" y="803"/>
                  </a:moveTo>
                  <a:lnTo>
                    <a:pt x="550" y="0"/>
                  </a:lnTo>
                  <a:lnTo>
                    <a:pt x="550" y="1423"/>
                  </a:lnTo>
                  <a:lnTo>
                    <a:pt x="0" y="2226"/>
                  </a:lnTo>
                  <a:lnTo>
                    <a:pt x="0" y="803"/>
                  </a:lnTo>
                  <a:close/>
                </a:path>
              </a:pathLst>
            </a:cu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nvGrpSpPr>
            <p:cNvPr id="31757" name="Group 4"/>
            <p:cNvGrpSpPr>
              <a:grpSpLocks/>
            </p:cNvGrpSpPr>
            <p:nvPr/>
          </p:nvGrpSpPr>
          <p:grpSpPr bwMode="auto">
            <a:xfrm>
              <a:off x="4474" y="1414"/>
              <a:ext cx="847" cy="659"/>
              <a:chOff x="4474" y="1414"/>
              <a:chExt cx="847" cy="659"/>
            </a:xfrm>
          </p:grpSpPr>
          <p:sp>
            <p:nvSpPr>
              <p:cNvPr id="31800" name="Freeform 5"/>
              <p:cNvSpPr>
                <a:spLocks noEditPoints="1"/>
              </p:cNvSpPr>
              <p:nvPr/>
            </p:nvSpPr>
            <p:spPr bwMode="auto">
              <a:xfrm>
                <a:off x="4474" y="1414"/>
                <a:ext cx="847" cy="659"/>
              </a:xfrm>
              <a:custGeom>
                <a:avLst/>
                <a:gdLst>
                  <a:gd name="T0" fmla="*/ 829 w 847"/>
                  <a:gd name="T1" fmla="*/ 426 h 659"/>
                  <a:gd name="T2" fmla="*/ 816 w 847"/>
                  <a:gd name="T3" fmla="*/ 510 h 659"/>
                  <a:gd name="T4" fmla="*/ 797 w 847"/>
                  <a:gd name="T5" fmla="*/ 579 h 659"/>
                  <a:gd name="T6" fmla="*/ 790 w 847"/>
                  <a:gd name="T7" fmla="*/ 591 h 659"/>
                  <a:gd name="T8" fmla="*/ 762 w 847"/>
                  <a:gd name="T9" fmla="*/ 632 h 659"/>
                  <a:gd name="T10" fmla="*/ 754 w 847"/>
                  <a:gd name="T11" fmla="*/ 639 h 659"/>
                  <a:gd name="T12" fmla="*/ 747 w 847"/>
                  <a:gd name="T13" fmla="*/ 644 h 659"/>
                  <a:gd name="T14" fmla="*/ 99 w 847"/>
                  <a:gd name="T15" fmla="*/ 644 h 659"/>
                  <a:gd name="T16" fmla="*/ 92 w 847"/>
                  <a:gd name="T17" fmla="*/ 639 h 659"/>
                  <a:gd name="T18" fmla="*/ 84 w 847"/>
                  <a:gd name="T19" fmla="*/ 632 h 659"/>
                  <a:gd name="T20" fmla="*/ 57 w 847"/>
                  <a:gd name="T21" fmla="*/ 591 h 659"/>
                  <a:gd name="T22" fmla="*/ 50 w 847"/>
                  <a:gd name="T23" fmla="*/ 579 h 659"/>
                  <a:gd name="T24" fmla="*/ 30 w 847"/>
                  <a:gd name="T25" fmla="*/ 510 h 659"/>
                  <a:gd name="T26" fmla="*/ 17 w 847"/>
                  <a:gd name="T27" fmla="*/ 426 h 659"/>
                  <a:gd name="T28" fmla="*/ 12 w 847"/>
                  <a:gd name="T29" fmla="*/ 329 h 659"/>
                  <a:gd name="T30" fmla="*/ 17 w 847"/>
                  <a:gd name="T31" fmla="*/ 233 h 659"/>
                  <a:gd name="T32" fmla="*/ 30 w 847"/>
                  <a:gd name="T33" fmla="*/ 149 h 659"/>
                  <a:gd name="T34" fmla="*/ 50 w 847"/>
                  <a:gd name="T35" fmla="*/ 80 h 659"/>
                  <a:gd name="T36" fmla="*/ 57 w 847"/>
                  <a:gd name="T37" fmla="*/ 68 h 659"/>
                  <a:gd name="T38" fmla="*/ 84 w 847"/>
                  <a:gd name="T39" fmla="*/ 26 h 659"/>
                  <a:gd name="T40" fmla="*/ 92 w 847"/>
                  <a:gd name="T41" fmla="*/ 20 h 659"/>
                  <a:gd name="T42" fmla="*/ 99 w 847"/>
                  <a:gd name="T43" fmla="*/ 15 h 659"/>
                  <a:gd name="T44" fmla="*/ 747 w 847"/>
                  <a:gd name="T45" fmla="*/ 15 h 659"/>
                  <a:gd name="T46" fmla="*/ 754 w 847"/>
                  <a:gd name="T47" fmla="*/ 20 h 659"/>
                  <a:gd name="T48" fmla="*/ 762 w 847"/>
                  <a:gd name="T49" fmla="*/ 26 h 659"/>
                  <a:gd name="T50" fmla="*/ 790 w 847"/>
                  <a:gd name="T51" fmla="*/ 68 h 659"/>
                  <a:gd name="T52" fmla="*/ 797 w 847"/>
                  <a:gd name="T53" fmla="*/ 80 h 659"/>
                  <a:gd name="T54" fmla="*/ 816 w 847"/>
                  <a:gd name="T55" fmla="*/ 149 h 659"/>
                  <a:gd name="T56" fmla="*/ 829 w 847"/>
                  <a:gd name="T57" fmla="*/ 233 h 659"/>
                  <a:gd name="T58" fmla="*/ 834 w 847"/>
                  <a:gd name="T59" fmla="*/ 329 h 659"/>
                  <a:gd name="T60" fmla="*/ 847 w 847"/>
                  <a:gd name="T61" fmla="*/ 296 h 659"/>
                  <a:gd name="T62" fmla="*/ 838 w 847"/>
                  <a:gd name="T63" fmla="*/ 204 h 659"/>
                  <a:gd name="T64" fmla="*/ 823 w 847"/>
                  <a:gd name="T65" fmla="*/ 125 h 659"/>
                  <a:gd name="T66" fmla="*/ 807 w 847"/>
                  <a:gd name="T67" fmla="*/ 76 h 659"/>
                  <a:gd name="T68" fmla="*/ 782 w 847"/>
                  <a:gd name="T69" fmla="*/ 28 h 659"/>
                  <a:gd name="T70" fmla="*/ 759 w 847"/>
                  <a:gd name="T71" fmla="*/ 7 h 659"/>
                  <a:gd name="T72" fmla="*/ 736 w 847"/>
                  <a:gd name="T73" fmla="*/ 0 h 659"/>
                  <a:gd name="T74" fmla="*/ 97 w 847"/>
                  <a:gd name="T75" fmla="*/ 2 h 659"/>
                  <a:gd name="T76" fmla="*/ 75 w 847"/>
                  <a:gd name="T77" fmla="*/ 16 h 659"/>
                  <a:gd name="T78" fmla="*/ 48 w 847"/>
                  <a:gd name="T79" fmla="*/ 57 h 659"/>
                  <a:gd name="T80" fmla="*/ 37 w 847"/>
                  <a:gd name="T81" fmla="*/ 80 h 659"/>
                  <a:gd name="T82" fmla="*/ 18 w 847"/>
                  <a:gd name="T83" fmla="*/ 149 h 659"/>
                  <a:gd name="T84" fmla="*/ 5 w 847"/>
                  <a:gd name="T85" fmla="*/ 233 h 659"/>
                  <a:gd name="T86" fmla="*/ 0 w 847"/>
                  <a:gd name="T87" fmla="*/ 329 h 659"/>
                  <a:gd name="T88" fmla="*/ 5 w 847"/>
                  <a:gd name="T89" fmla="*/ 426 h 659"/>
                  <a:gd name="T90" fmla="*/ 18 w 847"/>
                  <a:gd name="T91" fmla="*/ 510 h 659"/>
                  <a:gd name="T92" fmla="*/ 37 w 847"/>
                  <a:gd name="T93" fmla="*/ 579 h 659"/>
                  <a:gd name="T94" fmla="*/ 56 w 847"/>
                  <a:gd name="T95" fmla="*/ 619 h 659"/>
                  <a:gd name="T96" fmla="*/ 85 w 847"/>
                  <a:gd name="T97" fmla="*/ 651 h 659"/>
                  <a:gd name="T98" fmla="*/ 99 w 847"/>
                  <a:gd name="T99" fmla="*/ 658 h 659"/>
                  <a:gd name="T100" fmla="*/ 747 w 847"/>
                  <a:gd name="T101" fmla="*/ 658 h 659"/>
                  <a:gd name="T102" fmla="*/ 761 w 847"/>
                  <a:gd name="T103" fmla="*/ 651 h 659"/>
                  <a:gd name="T104" fmla="*/ 791 w 847"/>
                  <a:gd name="T105" fmla="*/ 619 h 659"/>
                  <a:gd name="T106" fmla="*/ 809 w 847"/>
                  <a:gd name="T107" fmla="*/ 579 h 659"/>
                  <a:gd name="T108" fmla="*/ 823 w 847"/>
                  <a:gd name="T109" fmla="*/ 535 h 659"/>
                  <a:gd name="T110" fmla="*/ 838 w 847"/>
                  <a:gd name="T111" fmla="*/ 455 h 659"/>
                  <a:gd name="T112" fmla="*/ 847 w 847"/>
                  <a:gd name="T113" fmla="*/ 363 h 659"/>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47"/>
                  <a:gd name="T172" fmla="*/ 0 h 659"/>
                  <a:gd name="T173" fmla="*/ 847 w 847"/>
                  <a:gd name="T174" fmla="*/ 659 h 659"/>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47" h="659">
                    <a:moveTo>
                      <a:pt x="834" y="363"/>
                    </a:moveTo>
                    <a:lnTo>
                      <a:pt x="832" y="395"/>
                    </a:lnTo>
                    <a:lnTo>
                      <a:pt x="829" y="426"/>
                    </a:lnTo>
                    <a:lnTo>
                      <a:pt x="826" y="455"/>
                    </a:lnTo>
                    <a:lnTo>
                      <a:pt x="822" y="484"/>
                    </a:lnTo>
                    <a:lnTo>
                      <a:pt x="816" y="510"/>
                    </a:lnTo>
                    <a:lnTo>
                      <a:pt x="811" y="535"/>
                    </a:lnTo>
                    <a:lnTo>
                      <a:pt x="804" y="558"/>
                    </a:lnTo>
                    <a:lnTo>
                      <a:pt x="797" y="579"/>
                    </a:lnTo>
                    <a:lnTo>
                      <a:pt x="803" y="579"/>
                    </a:lnTo>
                    <a:lnTo>
                      <a:pt x="798" y="573"/>
                    </a:lnTo>
                    <a:lnTo>
                      <a:pt x="790" y="591"/>
                    </a:lnTo>
                    <a:lnTo>
                      <a:pt x="782" y="608"/>
                    </a:lnTo>
                    <a:lnTo>
                      <a:pt x="772" y="621"/>
                    </a:lnTo>
                    <a:lnTo>
                      <a:pt x="762" y="632"/>
                    </a:lnTo>
                    <a:lnTo>
                      <a:pt x="752" y="640"/>
                    </a:lnTo>
                    <a:lnTo>
                      <a:pt x="757" y="645"/>
                    </a:lnTo>
                    <a:lnTo>
                      <a:pt x="754" y="639"/>
                    </a:lnTo>
                    <a:lnTo>
                      <a:pt x="744" y="644"/>
                    </a:lnTo>
                    <a:lnTo>
                      <a:pt x="747" y="651"/>
                    </a:lnTo>
                    <a:lnTo>
                      <a:pt x="747" y="644"/>
                    </a:lnTo>
                    <a:lnTo>
                      <a:pt x="736" y="645"/>
                    </a:lnTo>
                    <a:lnTo>
                      <a:pt x="111" y="645"/>
                    </a:lnTo>
                    <a:lnTo>
                      <a:pt x="99" y="644"/>
                    </a:lnTo>
                    <a:lnTo>
                      <a:pt x="99" y="651"/>
                    </a:lnTo>
                    <a:lnTo>
                      <a:pt x="103" y="644"/>
                    </a:lnTo>
                    <a:lnTo>
                      <a:pt x="92" y="639"/>
                    </a:lnTo>
                    <a:lnTo>
                      <a:pt x="89" y="645"/>
                    </a:lnTo>
                    <a:lnTo>
                      <a:pt x="94" y="640"/>
                    </a:lnTo>
                    <a:lnTo>
                      <a:pt x="84" y="632"/>
                    </a:lnTo>
                    <a:lnTo>
                      <a:pt x="74" y="621"/>
                    </a:lnTo>
                    <a:lnTo>
                      <a:pt x="65" y="608"/>
                    </a:lnTo>
                    <a:lnTo>
                      <a:pt x="57" y="591"/>
                    </a:lnTo>
                    <a:lnTo>
                      <a:pt x="49" y="573"/>
                    </a:lnTo>
                    <a:lnTo>
                      <a:pt x="44" y="579"/>
                    </a:lnTo>
                    <a:lnTo>
                      <a:pt x="50" y="579"/>
                    </a:lnTo>
                    <a:lnTo>
                      <a:pt x="43" y="558"/>
                    </a:lnTo>
                    <a:lnTo>
                      <a:pt x="36" y="535"/>
                    </a:lnTo>
                    <a:lnTo>
                      <a:pt x="30" y="510"/>
                    </a:lnTo>
                    <a:lnTo>
                      <a:pt x="24" y="484"/>
                    </a:lnTo>
                    <a:lnTo>
                      <a:pt x="20" y="455"/>
                    </a:lnTo>
                    <a:lnTo>
                      <a:pt x="17" y="426"/>
                    </a:lnTo>
                    <a:lnTo>
                      <a:pt x="14" y="395"/>
                    </a:lnTo>
                    <a:lnTo>
                      <a:pt x="13" y="363"/>
                    </a:lnTo>
                    <a:lnTo>
                      <a:pt x="12" y="329"/>
                    </a:lnTo>
                    <a:lnTo>
                      <a:pt x="13" y="296"/>
                    </a:lnTo>
                    <a:lnTo>
                      <a:pt x="14" y="264"/>
                    </a:lnTo>
                    <a:lnTo>
                      <a:pt x="17" y="233"/>
                    </a:lnTo>
                    <a:lnTo>
                      <a:pt x="20" y="204"/>
                    </a:lnTo>
                    <a:lnTo>
                      <a:pt x="24" y="176"/>
                    </a:lnTo>
                    <a:lnTo>
                      <a:pt x="30" y="149"/>
                    </a:lnTo>
                    <a:lnTo>
                      <a:pt x="36" y="125"/>
                    </a:lnTo>
                    <a:lnTo>
                      <a:pt x="43" y="102"/>
                    </a:lnTo>
                    <a:lnTo>
                      <a:pt x="50" y="80"/>
                    </a:lnTo>
                    <a:lnTo>
                      <a:pt x="44" y="80"/>
                    </a:lnTo>
                    <a:lnTo>
                      <a:pt x="49" y="86"/>
                    </a:lnTo>
                    <a:lnTo>
                      <a:pt x="57" y="68"/>
                    </a:lnTo>
                    <a:lnTo>
                      <a:pt x="65" y="52"/>
                    </a:lnTo>
                    <a:lnTo>
                      <a:pt x="74" y="38"/>
                    </a:lnTo>
                    <a:lnTo>
                      <a:pt x="84" y="26"/>
                    </a:lnTo>
                    <a:lnTo>
                      <a:pt x="94" y="18"/>
                    </a:lnTo>
                    <a:lnTo>
                      <a:pt x="89" y="14"/>
                    </a:lnTo>
                    <a:lnTo>
                      <a:pt x="92" y="20"/>
                    </a:lnTo>
                    <a:lnTo>
                      <a:pt x="103" y="15"/>
                    </a:lnTo>
                    <a:lnTo>
                      <a:pt x="99" y="8"/>
                    </a:lnTo>
                    <a:lnTo>
                      <a:pt x="99" y="15"/>
                    </a:lnTo>
                    <a:lnTo>
                      <a:pt x="111" y="14"/>
                    </a:lnTo>
                    <a:lnTo>
                      <a:pt x="736" y="14"/>
                    </a:lnTo>
                    <a:lnTo>
                      <a:pt x="747" y="15"/>
                    </a:lnTo>
                    <a:lnTo>
                      <a:pt x="747" y="8"/>
                    </a:lnTo>
                    <a:lnTo>
                      <a:pt x="744" y="15"/>
                    </a:lnTo>
                    <a:lnTo>
                      <a:pt x="754" y="20"/>
                    </a:lnTo>
                    <a:lnTo>
                      <a:pt x="757" y="14"/>
                    </a:lnTo>
                    <a:lnTo>
                      <a:pt x="752" y="18"/>
                    </a:lnTo>
                    <a:lnTo>
                      <a:pt x="762" y="26"/>
                    </a:lnTo>
                    <a:lnTo>
                      <a:pt x="772" y="38"/>
                    </a:lnTo>
                    <a:lnTo>
                      <a:pt x="782" y="52"/>
                    </a:lnTo>
                    <a:lnTo>
                      <a:pt x="790" y="68"/>
                    </a:lnTo>
                    <a:lnTo>
                      <a:pt x="798" y="86"/>
                    </a:lnTo>
                    <a:lnTo>
                      <a:pt x="803" y="80"/>
                    </a:lnTo>
                    <a:lnTo>
                      <a:pt x="797" y="80"/>
                    </a:lnTo>
                    <a:lnTo>
                      <a:pt x="804" y="102"/>
                    </a:lnTo>
                    <a:lnTo>
                      <a:pt x="811" y="125"/>
                    </a:lnTo>
                    <a:lnTo>
                      <a:pt x="816" y="149"/>
                    </a:lnTo>
                    <a:lnTo>
                      <a:pt x="822" y="176"/>
                    </a:lnTo>
                    <a:lnTo>
                      <a:pt x="826" y="204"/>
                    </a:lnTo>
                    <a:lnTo>
                      <a:pt x="829" y="233"/>
                    </a:lnTo>
                    <a:lnTo>
                      <a:pt x="832" y="264"/>
                    </a:lnTo>
                    <a:lnTo>
                      <a:pt x="834" y="296"/>
                    </a:lnTo>
                    <a:lnTo>
                      <a:pt x="834" y="329"/>
                    </a:lnTo>
                    <a:lnTo>
                      <a:pt x="834" y="363"/>
                    </a:lnTo>
                    <a:close/>
                    <a:moveTo>
                      <a:pt x="847" y="329"/>
                    </a:moveTo>
                    <a:lnTo>
                      <a:pt x="847" y="296"/>
                    </a:lnTo>
                    <a:lnTo>
                      <a:pt x="845" y="264"/>
                    </a:lnTo>
                    <a:lnTo>
                      <a:pt x="841" y="233"/>
                    </a:lnTo>
                    <a:lnTo>
                      <a:pt x="838" y="204"/>
                    </a:lnTo>
                    <a:lnTo>
                      <a:pt x="834" y="176"/>
                    </a:lnTo>
                    <a:lnTo>
                      <a:pt x="828" y="149"/>
                    </a:lnTo>
                    <a:lnTo>
                      <a:pt x="823" y="125"/>
                    </a:lnTo>
                    <a:lnTo>
                      <a:pt x="816" y="102"/>
                    </a:lnTo>
                    <a:lnTo>
                      <a:pt x="809" y="80"/>
                    </a:lnTo>
                    <a:lnTo>
                      <a:pt x="807" y="76"/>
                    </a:lnTo>
                    <a:lnTo>
                      <a:pt x="799" y="57"/>
                    </a:lnTo>
                    <a:lnTo>
                      <a:pt x="791" y="41"/>
                    </a:lnTo>
                    <a:lnTo>
                      <a:pt x="782" y="28"/>
                    </a:lnTo>
                    <a:lnTo>
                      <a:pt x="771" y="16"/>
                    </a:lnTo>
                    <a:lnTo>
                      <a:pt x="761" y="8"/>
                    </a:lnTo>
                    <a:lnTo>
                      <a:pt x="759" y="7"/>
                    </a:lnTo>
                    <a:lnTo>
                      <a:pt x="749" y="2"/>
                    </a:lnTo>
                    <a:lnTo>
                      <a:pt x="747" y="1"/>
                    </a:lnTo>
                    <a:lnTo>
                      <a:pt x="736" y="0"/>
                    </a:lnTo>
                    <a:lnTo>
                      <a:pt x="111" y="0"/>
                    </a:lnTo>
                    <a:lnTo>
                      <a:pt x="99" y="1"/>
                    </a:lnTo>
                    <a:lnTo>
                      <a:pt x="97" y="2"/>
                    </a:lnTo>
                    <a:lnTo>
                      <a:pt x="87" y="7"/>
                    </a:lnTo>
                    <a:lnTo>
                      <a:pt x="85" y="8"/>
                    </a:lnTo>
                    <a:lnTo>
                      <a:pt x="75" y="16"/>
                    </a:lnTo>
                    <a:lnTo>
                      <a:pt x="65" y="28"/>
                    </a:lnTo>
                    <a:lnTo>
                      <a:pt x="56" y="41"/>
                    </a:lnTo>
                    <a:lnTo>
                      <a:pt x="48" y="57"/>
                    </a:lnTo>
                    <a:lnTo>
                      <a:pt x="40" y="76"/>
                    </a:lnTo>
                    <a:lnTo>
                      <a:pt x="37" y="80"/>
                    </a:lnTo>
                    <a:lnTo>
                      <a:pt x="30" y="102"/>
                    </a:lnTo>
                    <a:lnTo>
                      <a:pt x="24" y="125"/>
                    </a:lnTo>
                    <a:lnTo>
                      <a:pt x="18" y="149"/>
                    </a:lnTo>
                    <a:lnTo>
                      <a:pt x="12" y="176"/>
                    </a:lnTo>
                    <a:lnTo>
                      <a:pt x="8" y="204"/>
                    </a:lnTo>
                    <a:lnTo>
                      <a:pt x="5" y="233"/>
                    </a:lnTo>
                    <a:lnTo>
                      <a:pt x="2" y="264"/>
                    </a:lnTo>
                    <a:lnTo>
                      <a:pt x="1" y="296"/>
                    </a:lnTo>
                    <a:lnTo>
                      <a:pt x="0" y="329"/>
                    </a:lnTo>
                    <a:lnTo>
                      <a:pt x="1" y="363"/>
                    </a:lnTo>
                    <a:lnTo>
                      <a:pt x="2" y="395"/>
                    </a:lnTo>
                    <a:lnTo>
                      <a:pt x="5" y="426"/>
                    </a:lnTo>
                    <a:lnTo>
                      <a:pt x="8" y="455"/>
                    </a:lnTo>
                    <a:lnTo>
                      <a:pt x="12" y="484"/>
                    </a:lnTo>
                    <a:lnTo>
                      <a:pt x="18" y="510"/>
                    </a:lnTo>
                    <a:lnTo>
                      <a:pt x="24" y="535"/>
                    </a:lnTo>
                    <a:lnTo>
                      <a:pt x="30" y="558"/>
                    </a:lnTo>
                    <a:lnTo>
                      <a:pt x="37" y="579"/>
                    </a:lnTo>
                    <a:lnTo>
                      <a:pt x="40" y="583"/>
                    </a:lnTo>
                    <a:lnTo>
                      <a:pt x="48" y="602"/>
                    </a:lnTo>
                    <a:lnTo>
                      <a:pt x="56" y="619"/>
                    </a:lnTo>
                    <a:lnTo>
                      <a:pt x="65" y="631"/>
                    </a:lnTo>
                    <a:lnTo>
                      <a:pt x="75" y="643"/>
                    </a:lnTo>
                    <a:lnTo>
                      <a:pt x="85" y="651"/>
                    </a:lnTo>
                    <a:lnTo>
                      <a:pt x="87" y="652"/>
                    </a:lnTo>
                    <a:lnTo>
                      <a:pt x="97" y="656"/>
                    </a:lnTo>
                    <a:lnTo>
                      <a:pt x="99" y="658"/>
                    </a:lnTo>
                    <a:lnTo>
                      <a:pt x="111" y="659"/>
                    </a:lnTo>
                    <a:lnTo>
                      <a:pt x="736" y="659"/>
                    </a:lnTo>
                    <a:lnTo>
                      <a:pt x="747" y="658"/>
                    </a:lnTo>
                    <a:lnTo>
                      <a:pt x="749" y="656"/>
                    </a:lnTo>
                    <a:lnTo>
                      <a:pt x="759" y="652"/>
                    </a:lnTo>
                    <a:lnTo>
                      <a:pt x="761" y="651"/>
                    </a:lnTo>
                    <a:lnTo>
                      <a:pt x="771" y="643"/>
                    </a:lnTo>
                    <a:lnTo>
                      <a:pt x="782" y="631"/>
                    </a:lnTo>
                    <a:lnTo>
                      <a:pt x="791" y="619"/>
                    </a:lnTo>
                    <a:lnTo>
                      <a:pt x="799" y="602"/>
                    </a:lnTo>
                    <a:lnTo>
                      <a:pt x="807" y="583"/>
                    </a:lnTo>
                    <a:lnTo>
                      <a:pt x="809" y="579"/>
                    </a:lnTo>
                    <a:lnTo>
                      <a:pt x="816" y="558"/>
                    </a:lnTo>
                    <a:lnTo>
                      <a:pt x="823" y="535"/>
                    </a:lnTo>
                    <a:lnTo>
                      <a:pt x="828" y="510"/>
                    </a:lnTo>
                    <a:lnTo>
                      <a:pt x="834" y="484"/>
                    </a:lnTo>
                    <a:lnTo>
                      <a:pt x="838" y="455"/>
                    </a:lnTo>
                    <a:lnTo>
                      <a:pt x="841" y="426"/>
                    </a:lnTo>
                    <a:lnTo>
                      <a:pt x="845" y="395"/>
                    </a:lnTo>
                    <a:lnTo>
                      <a:pt x="847" y="363"/>
                    </a:lnTo>
                    <a:lnTo>
                      <a:pt x="847" y="329"/>
                    </a:lnTo>
                    <a:close/>
                  </a:path>
                </a:pathLst>
              </a:custGeom>
              <a:solidFill>
                <a:srgbClr val="0099CC"/>
              </a:solidFill>
              <a:ln w="9525">
                <a:solidFill>
                  <a:schemeClr val="accent2"/>
                </a:solidFill>
                <a:round/>
                <a:headEnd/>
                <a:tailEnd/>
              </a:ln>
            </p:spPr>
            <p:txBody>
              <a:bodyPr/>
              <a:lstStyle/>
              <a:p>
                <a:endParaRPr lang="zh-CN" altLang="en-US"/>
              </a:p>
            </p:txBody>
          </p:sp>
          <p:sp>
            <p:nvSpPr>
              <p:cNvPr id="31801" name="Freeform 6"/>
              <p:cNvSpPr>
                <a:spLocks/>
              </p:cNvSpPr>
              <p:nvPr/>
            </p:nvSpPr>
            <p:spPr bwMode="auto">
              <a:xfrm>
                <a:off x="5100" y="1414"/>
                <a:ext cx="110" cy="659"/>
              </a:xfrm>
              <a:custGeom>
                <a:avLst/>
                <a:gdLst>
                  <a:gd name="T0" fmla="*/ 110 w 110"/>
                  <a:gd name="T1" fmla="*/ 645 h 659"/>
                  <a:gd name="T2" fmla="*/ 100 w 110"/>
                  <a:gd name="T3" fmla="*/ 651 h 659"/>
                  <a:gd name="T4" fmla="*/ 91 w 110"/>
                  <a:gd name="T5" fmla="*/ 639 h 659"/>
                  <a:gd name="T6" fmla="*/ 94 w 110"/>
                  <a:gd name="T7" fmla="*/ 640 h 659"/>
                  <a:gd name="T8" fmla="*/ 74 w 110"/>
                  <a:gd name="T9" fmla="*/ 621 h 659"/>
                  <a:gd name="T10" fmla="*/ 57 w 110"/>
                  <a:gd name="T11" fmla="*/ 591 h 659"/>
                  <a:gd name="T12" fmla="*/ 44 w 110"/>
                  <a:gd name="T13" fmla="*/ 579 h 659"/>
                  <a:gd name="T14" fmla="*/ 43 w 110"/>
                  <a:gd name="T15" fmla="*/ 558 h 659"/>
                  <a:gd name="T16" fmla="*/ 30 w 110"/>
                  <a:gd name="T17" fmla="*/ 510 h 659"/>
                  <a:gd name="T18" fmla="*/ 20 w 110"/>
                  <a:gd name="T19" fmla="*/ 455 h 659"/>
                  <a:gd name="T20" fmla="*/ 14 w 110"/>
                  <a:gd name="T21" fmla="*/ 395 h 659"/>
                  <a:gd name="T22" fmla="*/ 12 w 110"/>
                  <a:gd name="T23" fmla="*/ 329 h 659"/>
                  <a:gd name="T24" fmla="*/ 14 w 110"/>
                  <a:gd name="T25" fmla="*/ 264 h 659"/>
                  <a:gd name="T26" fmla="*/ 20 w 110"/>
                  <a:gd name="T27" fmla="*/ 204 h 659"/>
                  <a:gd name="T28" fmla="*/ 30 w 110"/>
                  <a:gd name="T29" fmla="*/ 149 h 659"/>
                  <a:gd name="T30" fmla="*/ 43 w 110"/>
                  <a:gd name="T31" fmla="*/ 102 h 659"/>
                  <a:gd name="T32" fmla="*/ 44 w 110"/>
                  <a:gd name="T33" fmla="*/ 80 h 659"/>
                  <a:gd name="T34" fmla="*/ 57 w 110"/>
                  <a:gd name="T35" fmla="*/ 68 h 659"/>
                  <a:gd name="T36" fmla="*/ 74 w 110"/>
                  <a:gd name="T37" fmla="*/ 38 h 659"/>
                  <a:gd name="T38" fmla="*/ 94 w 110"/>
                  <a:gd name="T39" fmla="*/ 18 h 659"/>
                  <a:gd name="T40" fmla="*/ 91 w 110"/>
                  <a:gd name="T41" fmla="*/ 20 h 659"/>
                  <a:gd name="T42" fmla="*/ 100 w 110"/>
                  <a:gd name="T43" fmla="*/ 8 h 659"/>
                  <a:gd name="T44" fmla="*/ 110 w 110"/>
                  <a:gd name="T45" fmla="*/ 14 h 659"/>
                  <a:gd name="T46" fmla="*/ 100 w 110"/>
                  <a:gd name="T47" fmla="*/ 1 h 659"/>
                  <a:gd name="T48" fmla="*/ 86 w 110"/>
                  <a:gd name="T49" fmla="*/ 7 h 659"/>
                  <a:gd name="T50" fmla="*/ 74 w 110"/>
                  <a:gd name="T51" fmla="*/ 16 h 659"/>
                  <a:gd name="T52" fmla="*/ 56 w 110"/>
                  <a:gd name="T53" fmla="*/ 41 h 659"/>
                  <a:gd name="T54" fmla="*/ 40 w 110"/>
                  <a:gd name="T55" fmla="*/ 76 h 659"/>
                  <a:gd name="T56" fmla="*/ 38 w 110"/>
                  <a:gd name="T57" fmla="*/ 80 h 659"/>
                  <a:gd name="T58" fmla="*/ 23 w 110"/>
                  <a:gd name="T59" fmla="*/ 125 h 659"/>
                  <a:gd name="T60" fmla="*/ 12 w 110"/>
                  <a:gd name="T61" fmla="*/ 176 h 659"/>
                  <a:gd name="T62" fmla="*/ 5 w 110"/>
                  <a:gd name="T63" fmla="*/ 233 h 659"/>
                  <a:gd name="T64" fmla="*/ 1 w 110"/>
                  <a:gd name="T65" fmla="*/ 296 h 659"/>
                  <a:gd name="T66" fmla="*/ 1 w 110"/>
                  <a:gd name="T67" fmla="*/ 363 h 659"/>
                  <a:gd name="T68" fmla="*/ 5 w 110"/>
                  <a:gd name="T69" fmla="*/ 426 h 659"/>
                  <a:gd name="T70" fmla="*/ 12 w 110"/>
                  <a:gd name="T71" fmla="*/ 484 h 659"/>
                  <a:gd name="T72" fmla="*/ 23 w 110"/>
                  <a:gd name="T73" fmla="*/ 535 h 659"/>
                  <a:gd name="T74" fmla="*/ 38 w 110"/>
                  <a:gd name="T75" fmla="*/ 579 h 659"/>
                  <a:gd name="T76" fmla="*/ 48 w 110"/>
                  <a:gd name="T77" fmla="*/ 602 h 659"/>
                  <a:gd name="T78" fmla="*/ 65 w 110"/>
                  <a:gd name="T79" fmla="*/ 631 h 659"/>
                  <a:gd name="T80" fmla="*/ 84 w 110"/>
                  <a:gd name="T81" fmla="*/ 651 h 659"/>
                  <a:gd name="T82" fmla="*/ 97 w 110"/>
                  <a:gd name="T83" fmla="*/ 656 h 659"/>
                  <a:gd name="T84" fmla="*/ 110 w 110"/>
                  <a:gd name="T85" fmla="*/ 659 h 65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10"/>
                  <a:gd name="T130" fmla="*/ 0 h 659"/>
                  <a:gd name="T131" fmla="*/ 110 w 110"/>
                  <a:gd name="T132" fmla="*/ 659 h 659"/>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10" h="659">
                    <a:moveTo>
                      <a:pt x="110" y="659"/>
                    </a:moveTo>
                    <a:lnTo>
                      <a:pt x="110" y="645"/>
                    </a:lnTo>
                    <a:lnTo>
                      <a:pt x="100" y="644"/>
                    </a:lnTo>
                    <a:lnTo>
                      <a:pt x="100" y="651"/>
                    </a:lnTo>
                    <a:lnTo>
                      <a:pt x="102" y="644"/>
                    </a:lnTo>
                    <a:lnTo>
                      <a:pt x="91" y="639"/>
                    </a:lnTo>
                    <a:lnTo>
                      <a:pt x="89" y="645"/>
                    </a:lnTo>
                    <a:lnTo>
                      <a:pt x="94" y="640"/>
                    </a:lnTo>
                    <a:lnTo>
                      <a:pt x="83" y="632"/>
                    </a:lnTo>
                    <a:lnTo>
                      <a:pt x="74" y="621"/>
                    </a:lnTo>
                    <a:lnTo>
                      <a:pt x="65" y="608"/>
                    </a:lnTo>
                    <a:lnTo>
                      <a:pt x="57" y="591"/>
                    </a:lnTo>
                    <a:lnTo>
                      <a:pt x="49" y="573"/>
                    </a:lnTo>
                    <a:lnTo>
                      <a:pt x="44" y="579"/>
                    </a:lnTo>
                    <a:lnTo>
                      <a:pt x="50" y="579"/>
                    </a:lnTo>
                    <a:lnTo>
                      <a:pt x="43" y="558"/>
                    </a:lnTo>
                    <a:lnTo>
                      <a:pt x="36" y="535"/>
                    </a:lnTo>
                    <a:lnTo>
                      <a:pt x="30" y="510"/>
                    </a:lnTo>
                    <a:lnTo>
                      <a:pt x="24" y="484"/>
                    </a:lnTo>
                    <a:lnTo>
                      <a:pt x="20" y="455"/>
                    </a:lnTo>
                    <a:lnTo>
                      <a:pt x="17" y="426"/>
                    </a:lnTo>
                    <a:lnTo>
                      <a:pt x="14" y="395"/>
                    </a:lnTo>
                    <a:lnTo>
                      <a:pt x="13" y="363"/>
                    </a:lnTo>
                    <a:lnTo>
                      <a:pt x="12" y="329"/>
                    </a:lnTo>
                    <a:lnTo>
                      <a:pt x="13" y="296"/>
                    </a:lnTo>
                    <a:lnTo>
                      <a:pt x="14" y="264"/>
                    </a:lnTo>
                    <a:lnTo>
                      <a:pt x="17" y="233"/>
                    </a:lnTo>
                    <a:lnTo>
                      <a:pt x="20" y="204"/>
                    </a:lnTo>
                    <a:lnTo>
                      <a:pt x="24" y="176"/>
                    </a:lnTo>
                    <a:lnTo>
                      <a:pt x="30" y="149"/>
                    </a:lnTo>
                    <a:lnTo>
                      <a:pt x="36" y="125"/>
                    </a:lnTo>
                    <a:lnTo>
                      <a:pt x="43" y="102"/>
                    </a:lnTo>
                    <a:lnTo>
                      <a:pt x="50" y="80"/>
                    </a:lnTo>
                    <a:lnTo>
                      <a:pt x="44" y="80"/>
                    </a:lnTo>
                    <a:lnTo>
                      <a:pt x="49" y="86"/>
                    </a:lnTo>
                    <a:lnTo>
                      <a:pt x="57" y="68"/>
                    </a:lnTo>
                    <a:lnTo>
                      <a:pt x="65" y="52"/>
                    </a:lnTo>
                    <a:lnTo>
                      <a:pt x="74" y="38"/>
                    </a:lnTo>
                    <a:lnTo>
                      <a:pt x="83" y="26"/>
                    </a:lnTo>
                    <a:lnTo>
                      <a:pt x="94" y="18"/>
                    </a:lnTo>
                    <a:lnTo>
                      <a:pt x="89" y="14"/>
                    </a:lnTo>
                    <a:lnTo>
                      <a:pt x="91" y="20"/>
                    </a:lnTo>
                    <a:lnTo>
                      <a:pt x="102" y="15"/>
                    </a:lnTo>
                    <a:lnTo>
                      <a:pt x="100" y="8"/>
                    </a:lnTo>
                    <a:lnTo>
                      <a:pt x="100" y="15"/>
                    </a:lnTo>
                    <a:lnTo>
                      <a:pt x="110" y="14"/>
                    </a:lnTo>
                    <a:lnTo>
                      <a:pt x="110" y="0"/>
                    </a:lnTo>
                    <a:lnTo>
                      <a:pt x="100" y="1"/>
                    </a:lnTo>
                    <a:lnTo>
                      <a:pt x="97" y="2"/>
                    </a:lnTo>
                    <a:lnTo>
                      <a:pt x="86" y="7"/>
                    </a:lnTo>
                    <a:lnTo>
                      <a:pt x="84" y="8"/>
                    </a:lnTo>
                    <a:lnTo>
                      <a:pt x="74" y="16"/>
                    </a:lnTo>
                    <a:lnTo>
                      <a:pt x="65" y="28"/>
                    </a:lnTo>
                    <a:lnTo>
                      <a:pt x="56" y="41"/>
                    </a:lnTo>
                    <a:lnTo>
                      <a:pt x="48" y="57"/>
                    </a:lnTo>
                    <a:lnTo>
                      <a:pt x="40" y="76"/>
                    </a:lnTo>
                    <a:lnTo>
                      <a:pt x="38" y="80"/>
                    </a:lnTo>
                    <a:lnTo>
                      <a:pt x="30" y="102"/>
                    </a:lnTo>
                    <a:lnTo>
                      <a:pt x="23" y="125"/>
                    </a:lnTo>
                    <a:lnTo>
                      <a:pt x="18" y="149"/>
                    </a:lnTo>
                    <a:lnTo>
                      <a:pt x="12" y="176"/>
                    </a:lnTo>
                    <a:lnTo>
                      <a:pt x="8" y="204"/>
                    </a:lnTo>
                    <a:lnTo>
                      <a:pt x="5" y="233"/>
                    </a:lnTo>
                    <a:lnTo>
                      <a:pt x="2" y="264"/>
                    </a:lnTo>
                    <a:lnTo>
                      <a:pt x="1" y="296"/>
                    </a:lnTo>
                    <a:lnTo>
                      <a:pt x="0" y="329"/>
                    </a:lnTo>
                    <a:lnTo>
                      <a:pt x="1" y="363"/>
                    </a:lnTo>
                    <a:lnTo>
                      <a:pt x="2" y="395"/>
                    </a:lnTo>
                    <a:lnTo>
                      <a:pt x="5" y="426"/>
                    </a:lnTo>
                    <a:lnTo>
                      <a:pt x="8" y="455"/>
                    </a:lnTo>
                    <a:lnTo>
                      <a:pt x="12" y="484"/>
                    </a:lnTo>
                    <a:lnTo>
                      <a:pt x="18" y="510"/>
                    </a:lnTo>
                    <a:lnTo>
                      <a:pt x="23" y="535"/>
                    </a:lnTo>
                    <a:lnTo>
                      <a:pt x="30" y="558"/>
                    </a:lnTo>
                    <a:lnTo>
                      <a:pt x="38" y="579"/>
                    </a:lnTo>
                    <a:lnTo>
                      <a:pt x="40" y="583"/>
                    </a:lnTo>
                    <a:lnTo>
                      <a:pt x="48" y="602"/>
                    </a:lnTo>
                    <a:lnTo>
                      <a:pt x="56" y="619"/>
                    </a:lnTo>
                    <a:lnTo>
                      <a:pt x="65" y="631"/>
                    </a:lnTo>
                    <a:lnTo>
                      <a:pt x="74" y="643"/>
                    </a:lnTo>
                    <a:lnTo>
                      <a:pt x="84" y="651"/>
                    </a:lnTo>
                    <a:lnTo>
                      <a:pt x="86" y="652"/>
                    </a:lnTo>
                    <a:lnTo>
                      <a:pt x="97" y="656"/>
                    </a:lnTo>
                    <a:lnTo>
                      <a:pt x="100" y="658"/>
                    </a:lnTo>
                    <a:lnTo>
                      <a:pt x="110" y="659"/>
                    </a:lnTo>
                    <a:close/>
                  </a:path>
                </a:pathLst>
              </a:custGeom>
              <a:solidFill>
                <a:srgbClr val="0099CC"/>
              </a:solidFill>
              <a:ln w="9525">
                <a:solidFill>
                  <a:schemeClr val="accent2"/>
                </a:solidFill>
                <a:round/>
                <a:headEnd/>
                <a:tailEnd/>
              </a:ln>
            </p:spPr>
            <p:txBody>
              <a:bodyPr/>
              <a:lstStyle/>
              <a:p>
                <a:endParaRPr lang="zh-CN" altLang="en-US"/>
              </a:p>
            </p:txBody>
          </p:sp>
        </p:grpSp>
        <p:sp>
          <p:nvSpPr>
            <p:cNvPr id="31758" name="Freeform 7"/>
            <p:cNvSpPr>
              <a:spLocks/>
            </p:cNvSpPr>
            <p:nvPr/>
          </p:nvSpPr>
          <p:spPr bwMode="auto">
            <a:xfrm>
              <a:off x="3869" y="1414"/>
              <a:ext cx="403" cy="661"/>
            </a:xfrm>
            <a:custGeom>
              <a:avLst/>
              <a:gdLst>
                <a:gd name="T0" fmla="*/ 372 w 403"/>
                <a:gd name="T1" fmla="*/ 1 h 661"/>
                <a:gd name="T2" fmla="*/ 258 w 403"/>
                <a:gd name="T3" fmla="*/ 1 h 661"/>
                <a:gd name="T4" fmla="*/ 186 w 403"/>
                <a:gd name="T5" fmla="*/ 1 h 661"/>
                <a:gd name="T6" fmla="*/ 150 w 403"/>
                <a:gd name="T7" fmla="*/ 1 h 661"/>
                <a:gd name="T8" fmla="*/ 126 w 403"/>
                <a:gd name="T9" fmla="*/ 1 h 661"/>
                <a:gd name="T10" fmla="*/ 108 w 403"/>
                <a:gd name="T11" fmla="*/ 0 h 661"/>
                <a:gd name="T12" fmla="*/ 94 w 403"/>
                <a:gd name="T13" fmla="*/ 4 h 661"/>
                <a:gd name="T14" fmla="*/ 98 w 403"/>
                <a:gd name="T15" fmla="*/ 16 h 661"/>
                <a:gd name="T16" fmla="*/ 96 w 403"/>
                <a:gd name="T17" fmla="*/ 15 h 661"/>
                <a:gd name="T18" fmla="*/ 100 w 403"/>
                <a:gd name="T19" fmla="*/ 10 h 661"/>
                <a:gd name="T20" fmla="*/ 84 w 403"/>
                <a:gd name="T21" fmla="*/ 12 h 661"/>
                <a:gd name="T22" fmla="*/ 47 w 403"/>
                <a:gd name="T23" fmla="*/ 72 h 661"/>
                <a:gd name="T24" fmla="*/ 21 w 403"/>
                <a:gd name="T25" fmla="*/ 144 h 661"/>
                <a:gd name="T26" fmla="*/ 2 w 403"/>
                <a:gd name="T27" fmla="*/ 256 h 661"/>
                <a:gd name="T28" fmla="*/ 0 w 403"/>
                <a:gd name="T29" fmla="*/ 313 h 661"/>
                <a:gd name="T30" fmla="*/ 7 w 403"/>
                <a:gd name="T31" fmla="*/ 436 h 661"/>
                <a:gd name="T32" fmla="*/ 32 w 403"/>
                <a:gd name="T33" fmla="*/ 550 h 661"/>
                <a:gd name="T34" fmla="*/ 60 w 403"/>
                <a:gd name="T35" fmla="*/ 616 h 661"/>
                <a:gd name="T36" fmla="*/ 97 w 403"/>
                <a:gd name="T37" fmla="*/ 658 h 661"/>
                <a:gd name="T38" fmla="*/ 116 w 403"/>
                <a:gd name="T39" fmla="*/ 661 h 661"/>
                <a:gd name="T40" fmla="*/ 130 w 403"/>
                <a:gd name="T41" fmla="*/ 660 h 661"/>
                <a:gd name="T42" fmla="*/ 145 w 403"/>
                <a:gd name="T43" fmla="*/ 661 h 661"/>
                <a:gd name="T44" fmla="*/ 159 w 403"/>
                <a:gd name="T45" fmla="*/ 660 h 661"/>
                <a:gd name="T46" fmla="*/ 204 w 403"/>
                <a:gd name="T47" fmla="*/ 660 h 661"/>
                <a:gd name="T48" fmla="*/ 300 w 403"/>
                <a:gd name="T49" fmla="*/ 660 h 661"/>
                <a:gd name="T50" fmla="*/ 393 w 403"/>
                <a:gd name="T51" fmla="*/ 660 h 661"/>
                <a:gd name="T52" fmla="*/ 365 w 403"/>
                <a:gd name="T53" fmla="*/ 646 h 661"/>
                <a:gd name="T54" fmla="*/ 270 w 403"/>
                <a:gd name="T55" fmla="*/ 646 h 661"/>
                <a:gd name="T56" fmla="*/ 177 w 403"/>
                <a:gd name="T57" fmla="*/ 646 h 661"/>
                <a:gd name="T58" fmla="*/ 152 w 403"/>
                <a:gd name="T59" fmla="*/ 647 h 661"/>
                <a:gd name="T60" fmla="*/ 135 w 403"/>
                <a:gd name="T61" fmla="*/ 646 h 661"/>
                <a:gd name="T62" fmla="*/ 119 w 403"/>
                <a:gd name="T63" fmla="*/ 646 h 661"/>
                <a:gd name="T64" fmla="*/ 106 w 403"/>
                <a:gd name="T65" fmla="*/ 645 h 661"/>
                <a:gd name="T66" fmla="*/ 101 w 403"/>
                <a:gd name="T67" fmla="*/ 645 h 661"/>
                <a:gd name="T68" fmla="*/ 54 w 403"/>
                <a:gd name="T69" fmla="*/ 594 h 661"/>
                <a:gd name="T70" fmla="*/ 44 w 403"/>
                <a:gd name="T71" fmla="*/ 550 h 661"/>
                <a:gd name="T72" fmla="*/ 19 w 403"/>
                <a:gd name="T73" fmla="*/ 436 h 661"/>
                <a:gd name="T74" fmla="*/ 12 w 403"/>
                <a:gd name="T75" fmla="*/ 313 h 661"/>
                <a:gd name="T76" fmla="*/ 17 w 403"/>
                <a:gd name="T77" fmla="*/ 231 h 661"/>
                <a:gd name="T78" fmla="*/ 39 w 403"/>
                <a:gd name="T79" fmla="*/ 123 h 661"/>
                <a:gd name="T80" fmla="*/ 56 w 403"/>
                <a:gd name="T81" fmla="*/ 82 h 661"/>
                <a:gd name="T82" fmla="*/ 87 w 403"/>
                <a:gd name="T83" fmla="*/ 18 h 661"/>
                <a:gd name="T84" fmla="*/ 100 w 403"/>
                <a:gd name="T85" fmla="*/ 17 h 661"/>
                <a:gd name="T86" fmla="*/ 105 w 403"/>
                <a:gd name="T87" fmla="*/ 5 h 661"/>
                <a:gd name="T88" fmla="*/ 101 w 403"/>
                <a:gd name="T89" fmla="*/ 2 h 661"/>
                <a:gd name="T90" fmla="*/ 102 w 403"/>
                <a:gd name="T91" fmla="*/ 14 h 661"/>
                <a:gd name="T92" fmla="*/ 103 w 403"/>
                <a:gd name="T93" fmla="*/ 14 h 661"/>
                <a:gd name="T94" fmla="*/ 126 w 403"/>
                <a:gd name="T95" fmla="*/ 15 h 661"/>
                <a:gd name="T96" fmla="*/ 150 w 403"/>
                <a:gd name="T97" fmla="*/ 15 h 661"/>
                <a:gd name="T98" fmla="*/ 186 w 403"/>
                <a:gd name="T99" fmla="*/ 15 h 661"/>
                <a:gd name="T100" fmla="*/ 258 w 403"/>
                <a:gd name="T101" fmla="*/ 15 h 661"/>
                <a:gd name="T102" fmla="*/ 372 w 403"/>
                <a:gd name="T103" fmla="*/ 15 h 661"/>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403"/>
                <a:gd name="T157" fmla="*/ 0 h 661"/>
                <a:gd name="T158" fmla="*/ 403 w 403"/>
                <a:gd name="T159" fmla="*/ 661 h 661"/>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403" h="661">
                  <a:moveTo>
                    <a:pt x="403" y="15"/>
                  </a:moveTo>
                  <a:lnTo>
                    <a:pt x="403" y="1"/>
                  </a:lnTo>
                  <a:lnTo>
                    <a:pt x="395" y="1"/>
                  </a:lnTo>
                  <a:lnTo>
                    <a:pt x="384" y="1"/>
                  </a:lnTo>
                  <a:lnTo>
                    <a:pt x="372" y="1"/>
                  </a:lnTo>
                  <a:lnTo>
                    <a:pt x="358" y="1"/>
                  </a:lnTo>
                  <a:lnTo>
                    <a:pt x="343" y="1"/>
                  </a:lnTo>
                  <a:lnTo>
                    <a:pt x="326" y="1"/>
                  </a:lnTo>
                  <a:lnTo>
                    <a:pt x="293" y="1"/>
                  </a:lnTo>
                  <a:lnTo>
                    <a:pt x="258" y="1"/>
                  </a:lnTo>
                  <a:lnTo>
                    <a:pt x="242" y="1"/>
                  </a:lnTo>
                  <a:lnTo>
                    <a:pt x="226" y="1"/>
                  </a:lnTo>
                  <a:lnTo>
                    <a:pt x="212" y="1"/>
                  </a:lnTo>
                  <a:lnTo>
                    <a:pt x="197" y="1"/>
                  </a:lnTo>
                  <a:lnTo>
                    <a:pt x="186" y="1"/>
                  </a:lnTo>
                  <a:lnTo>
                    <a:pt x="176" y="1"/>
                  </a:lnTo>
                  <a:lnTo>
                    <a:pt x="168" y="1"/>
                  </a:lnTo>
                  <a:lnTo>
                    <a:pt x="161" y="1"/>
                  </a:lnTo>
                  <a:lnTo>
                    <a:pt x="155" y="1"/>
                  </a:lnTo>
                  <a:lnTo>
                    <a:pt x="150" y="1"/>
                  </a:lnTo>
                  <a:lnTo>
                    <a:pt x="141" y="1"/>
                  </a:lnTo>
                  <a:lnTo>
                    <a:pt x="136" y="1"/>
                  </a:lnTo>
                  <a:lnTo>
                    <a:pt x="132" y="1"/>
                  </a:lnTo>
                  <a:lnTo>
                    <a:pt x="129" y="1"/>
                  </a:lnTo>
                  <a:lnTo>
                    <a:pt x="126" y="1"/>
                  </a:lnTo>
                  <a:lnTo>
                    <a:pt x="122" y="1"/>
                  </a:lnTo>
                  <a:lnTo>
                    <a:pt x="122" y="8"/>
                  </a:lnTo>
                  <a:lnTo>
                    <a:pt x="123" y="1"/>
                  </a:lnTo>
                  <a:lnTo>
                    <a:pt x="114" y="0"/>
                  </a:lnTo>
                  <a:lnTo>
                    <a:pt x="108" y="0"/>
                  </a:lnTo>
                  <a:lnTo>
                    <a:pt x="103" y="0"/>
                  </a:lnTo>
                  <a:lnTo>
                    <a:pt x="98" y="1"/>
                  </a:lnTo>
                  <a:lnTo>
                    <a:pt x="96" y="2"/>
                  </a:lnTo>
                  <a:lnTo>
                    <a:pt x="94" y="4"/>
                  </a:lnTo>
                  <a:lnTo>
                    <a:pt x="92" y="8"/>
                  </a:lnTo>
                  <a:lnTo>
                    <a:pt x="93" y="14"/>
                  </a:lnTo>
                  <a:lnTo>
                    <a:pt x="94" y="14"/>
                  </a:lnTo>
                  <a:lnTo>
                    <a:pt x="96" y="15"/>
                  </a:lnTo>
                  <a:lnTo>
                    <a:pt x="98" y="16"/>
                  </a:lnTo>
                  <a:lnTo>
                    <a:pt x="100" y="16"/>
                  </a:lnTo>
                  <a:lnTo>
                    <a:pt x="100" y="9"/>
                  </a:lnTo>
                  <a:lnTo>
                    <a:pt x="98" y="15"/>
                  </a:lnTo>
                  <a:lnTo>
                    <a:pt x="96" y="14"/>
                  </a:lnTo>
                  <a:lnTo>
                    <a:pt x="96" y="15"/>
                  </a:lnTo>
                  <a:lnTo>
                    <a:pt x="101" y="9"/>
                  </a:lnTo>
                  <a:lnTo>
                    <a:pt x="95" y="9"/>
                  </a:lnTo>
                  <a:lnTo>
                    <a:pt x="96" y="5"/>
                  </a:lnTo>
                  <a:lnTo>
                    <a:pt x="100" y="10"/>
                  </a:lnTo>
                  <a:lnTo>
                    <a:pt x="98" y="4"/>
                  </a:lnTo>
                  <a:lnTo>
                    <a:pt x="95" y="5"/>
                  </a:lnTo>
                  <a:lnTo>
                    <a:pt x="92" y="7"/>
                  </a:lnTo>
                  <a:lnTo>
                    <a:pt x="90" y="7"/>
                  </a:lnTo>
                  <a:lnTo>
                    <a:pt x="84" y="12"/>
                  </a:lnTo>
                  <a:lnTo>
                    <a:pt x="81" y="13"/>
                  </a:lnTo>
                  <a:lnTo>
                    <a:pt x="75" y="22"/>
                  </a:lnTo>
                  <a:lnTo>
                    <a:pt x="68" y="32"/>
                  </a:lnTo>
                  <a:lnTo>
                    <a:pt x="60" y="45"/>
                  </a:lnTo>
                  <a:lnTo>
                    <a:pt x="47" y="72"/>
                  </a:lnTo>
                  <a:lnTo>
                    <a:pt x="41" y="85"/>
                  </a:lnTo>
                  <a:lnTo>
                    <a:pt x="35" y="98"/>
                  </a:lnTo>
                  <a:lnTo>
                    <a:pt x="28" y="118"/>
                  </a:lnTo>
                  <a:lnTo>
                    <a:pt x="27" y="123"/>
                  </a:lnTo>
                  <a:lnTo>
                    <a:pt x="21" y="144"/>
                  </a:lnTo>
                  <a:lnTo>
                    <a:pt x="16" y="165"/>
                  </a:lnTo>
                  <a:lnTo>
                    <a:pt x="13" y="185"/>
                  </a:lnTo>
                  <a:lnTo>
                    <a:pt x="8" y="208"/>
                  </a:lnTo>
                  <a:lnTo>
                    <a:pt x="5" y="231"/>
                  </a:lnTo>
                  <a:lnTo>
                    <a:pt x="2" y="256"/>
                  </a:lnTo>
                  <a:lnTo>
                    <a:pt x="1" y="283"/>
                  </a:lnTo>
                  <a:lnTo>
                    <a:pt x="7" y="283"/>
                  </a:lnTo>
                  <a:lnTo>
                    <a:pt x="1" y="283"/>
                  </a:lnTo>
                  <a:lnTo>
                    <a:pt x="0" y="297"/>
                  </a:lnTo>
                  <a:lnTo>
                    <a:pt x="0" y="313"/>
                  </a:lnTo>
                  <a:lnTo>
                    <a:pt x="1" y="347"/>
                  </a:lnTo>
                  <a:lnTo>
                    <a:pt x="2" y="381"/>
                  </a:lnTo>
                  <a:lnTo>
                    <a:pt x="3" y="396"/>
                  </a:lnTo>
                  <a:lnTo>
                    <a:pt x="4" y="412"/>
                  </a:lnTo>
                  <a:lnTo>
                    <a:pt x="7" y="436"/>
                  </a:lnTo>
                  <a:lnTo>
                    <a:pt x="10" y="459"/>
                  </a:lnTo>
                  <a:lnTo>
                    <a:pt x="13" y="480"/>
                  </a:lnTo>
                  <a:lnTo>
                    <a:pt x="19" y="504"/>
                  </a:lnTo>
                  <a:lnTo>
                    <a:pt x="25" y="525"/>
                  </a:lnTo>
                  <a:lnTo>
                    <a:pt x="32" y="550"/>
                  </a:lnTo>
                  <a:lnTo>
                    <a:pt x="40" y="573"/>
                  </a:lnTo>
                  <a:lnTo>
                    <a:pt x="41" y="578"/>
                  </a:lnTo>
                  <a:lnTo>
                    <a:pt x="50" y="598"/>
                  </a:lnTo>
                  <a:lnTo>
                    <a:pt x="60" y="616"/>
                  </a:lnTo>
                  <a:lnTo>
                    <a:pt x="71" y="632"/>
                  </a:lnTo>
                  <a:lnTo>
                    <a:pt x="83" y="646"/>
                  </a:lnTo>
                  <a:lnTo>
                    <a:pt x="94" y="656"/>
                  </a:lnTo>
                  <a:lnTo>
                    <a:pt x="95" y="656"/>
                  </a:lnTo>
                  <a:lnTo>
                    <a:pt x="97" y="658"/>
                  </a:lnTo>
                  <a:lnTo>
                    <a:pt x="102" y="659"/>
                  </a:lnTo>
                  <a:lnTo>
                    <a:pt x="106" y="659"/>
                  </a:lnTo>
                  <a:lnTo>
                    <a:pt x="112" y="660"/>
                  </a:lnTo>
                  <a:lnTo>
                    <a:pt x="115" y="660"/>
                  </a:lnTo>
                  <a:lnTo>
                    <a:pt x="116" y="661"/>
                  </a:lnTo>
                  <a:lnTo>
                    <a:pt x="117" y="660"/>
                  </a:lnTo>
                  <a:lnTo>
                    <a:pt x="119" y="660"/>
                  </a:lnTo>
                  <a:lnTo>
                    <a:pt x="123" y="660"/>
                  </a:lnTo>
                  <a:lnTo>
                    <a:pt x="126" y="660"/>
                  </a:lnTo>
                  <a:lnTo>
                    <a:pt x="130" y="660"/>
                  </a:lnTo>
                  <a:lnTo>
                    <a:pt x="130" y="653"/>
                  </a:lnTo>
                  <a:lnTo>
                    <a:pt x="130" y="660"/>
                  </a:lnTo>
                  <a:lnTo>
                    <a:pt x="135" y="660"/>
                  </a:lnTo>
                  <a:lnTo>
                    <a:pt x="139" y="661"/>
                  </a:lnTo>
                  <a:lnTo>
                    <a:pt x="145" y="661"/>
                  </a:lnTo>
                  <a:lnTo>
                    <a:pt x="148" y="661"/>
                  </a:lnTo>
                  <a:lnTo>
                    <a:pt x="150" y="661"/>
                  </a:lnTo>
                  <a:lnTo>
                    <a:pt x="152" y="661"/>
                  </a:lnTo>
                  <a:lnTo>
                    <a:pt x="154" y="660"/>
                  </a:lnTo>
                  <a:lnTo>
                    <a:pt x="159" y="660"/>
                  </a:lnTo>
                  <a:lnTo>
                    <a:pt x="162" y="660"/>
                  </a:lnTo>
                  <a:lnTo>
                    <a:pt x="166" y="660"/>
                  </a:lnTo>
                  <a:lnTo>
                    <a:pt x="177" y="660"/>
                  </a:lnTo>
                  <a:lnTo>
                    <a:pt x="189" y="660"/>
                  </a:lnTo>
                  <a:lnTo>
                    <a:pt x="204" y="660"/>
                  </a:lnTo>
                  <a:lnTo>
                    <a:pt x="220" y="660"/>
                  </a:lnTo>
                  <a:lnTo>
                    <a:pt x="253" y="660"/>
                  </a:lnTo>
                  <a:lnTo>
                    <a:pt x="270" y="660"/>
                  </a:lnTo>
                  <a:lnTo>
                    <a:pt x="285" y="660"/>
                  </a:lnTo>
                  <a:lnTo>
                    <a:pt x="300" y="660"/>
                  </a:lnTo>
                  <a:lnTo>
                    <a:pt x="316" y="660"/>
                  </a:lnTo>
                  <a:lnTo>
                    <a:pt x="349" y="660"/>
                  </a:lnTo>
                  <a:lnTo>
                    <a:pt x="365" y="660"/>
                  </a:lnTo>
                  <a:lnTo>
                    <a:pt x="379" y="660"/>
                  </a:lnTo>
                  <a:lnTo>
                    <a:pt x="393" y="660"/>
                  </a:lnTo>
                  <a:lnTo>
                    <a:pt x="403" y="660"/>
                  </a:lnTo>
                  <a:lnTo>
                    <a:pt x="403" y="646"/>
                  </a:lnTo>
                  <a:lnTo>
                    <a:pt x="393" y="646"/>
                  </a:lnTo>
                  <a:lnTo>
                    <a:pt x="379" y="646"/>
                  </a:lnTo>
                  <a:lnTo>
                    <a:pt x="365" y="646"/>
                  </a:lnTo>
                  <a:lnTo>
                    <a:pt x="349" y="646"/>
                  </a:lnTo>
                  <a:lnTo>
                    <a:pt x="316" y="646"/>
                  </a:lnTo>
                  <a:lnTo>
                    <a:pt x="300" y="646"/>
                  </a:lnTo>
                  <a:lnTo>
                    <a:pt x="285" y="646"/>
                  </a:lnTo>
                  <a:lnTo>
                    <a:pt x="270" y="646"/>
                  </a:lnTo>
                  <a:lnTo>
                    <a:pt x="253" y="646"/>
                  </a:lnTo>
                  <a:lnTo>
                    <a:pt x="220" y="646"/>
                  </a:lnTo>
                  <a:lnTo>
                    <a:pt x="204" y="646"/>
                  </a:lnTo>
                  <a:lnTo>
                    <a:pt x="189" y="646"/>
                  </a:lnTo>
                  <a:lnTo>
                    <a:pt x="177" y="646"/>
                  </a:lnTo>
                  <a:lnTo>
                    <a:pt x="166" y="646"/>
                  </a:lnTo>
                  <a:lnTo>
                    <a:pt x="162" y="646"/>
                  </a:lnTo>
                  <a:lnTo>
                    <a:pt x="159" y="646"/>
                  </a:lnTo>
                  <a:lnTo>
                    <a:pt x="154" y="646"/>
                  </a:lnTo>
                  <a:lnTo>
                    <a:pt x="152" y="647"/>
                  </a:lnTo>
                  <a:lnTo>
                    <a:pt x="150" y="647"/>
                  </a:lnTo>
                  <a:lnTo>
                    <a:pt x="148" y="647"/>
                  </a:lnTo>
                  <a:lnTo>
                    <a:pt x="145" y="647"/>
                  </a:lnTo>
                  <a:lnTo>
                    <a:pt x="139" y="647"/>
                  </a:lnTo>
                  <a:lnTo>
                    <a:pt x="135" y="646"/>
                  </a:lnTo>
                  <a:lnTo>
                    <a:pt x="131" y="646"/>
                  </a:lnTo>
                  <a:lnTo>
                    <a:pt x="130" y="646"/>
                  </a:lnTo>
                  <a:lnTo>
                    <a:pt x="126" y="646"/>
                  </a:lnTo>
                  <a:lnTo>
                    <a:pt x="123" y="646"/>
                  </a:lnTo>
                  <a:lnTo>
                    <a:pt x="119" y="646"/>
                  </a:lnTo>
                  <a:lnTo>
                    <a:pt x="117" y="646"/>
                  </a:lnTo>
                  <a:lnTo>
                    <a:pt x="116" y="647"/>
                  </a:lnTo>
                  <a:lnTo>
                    <a:pt x="115" y="646"/>
                  </a:lnTo>
                  <a:lnTo>
                    <a:pt x="112" y="646"/>
                  </a:lnTo>
                  <a:lnTo>
                    <a:pt x="106" y="645"/>
                  </a:lnTo>
                  <a:lnTo>
                    <a:pt x="102" y="645"/>
                  </a:lnTo>
                  <a:lnTo>
                    <a:pt x="98" y="644"/>
                  </a:lnTo>
                  <a:lnTo>
                    <a:pt x="99" y="645"/>
                  </a:lnTo>
                  <a:lnTo>
                    <a:pt x="97" y="651"/>
                  </a:lnTo>
                  <a:lnTo>
                    <a:pt x="101" y="645"/>
                  </a:lnTo>
                  <a:lnTo>
                    <a:pt x="92" y="636"/>
                  </a:lnTo>
                  <a:lnTo>
                    <a:pt x="80" y="622"/>
                  </a:lnTo>
                  <a:lnTo>
                    <a:pt x="69" y="606"/>
                  </a:lnTo>
                  <a:lnTo>
                    <a:pt x="59" y="589"/>
                  </a:lnTo>
                  <a:lnTo>
                    <a:pt x="54" y="594"/>
                  </a:lnTo>
                  <a:lnTo>
                    <a:pt x="59" y="590"/>
                  </a:lnTo>
                  <a:lnTo>
                    <a:pt x="50" y="567"/>
                  </a:lnTo>
                  <a:lnTo>
                    <a:pt x="46" y="573"/>
                  </a:lnTo>
                  <a:lnTo>
                    <a:pt x="52" y="573"/>
                  </a:lnTo>
                  <a:lnTo>
                    <a:pt x="44" y="550"/>
                  </a:lnTo>
                  <a:lnTo>
                    <a:pt x="37" y="525"/>
                  </a:lnTo>
                  <a:lnTo>
                    <a:pt x="31" y="501"/>
                  </a:lnTo>
                  <a:lnTo>
                    <a:pt x="26" y="480"/>
                  </a:lnTo>
                  <a:lnTo>
                    <a:pt x="23" y="459"/>
                  </a:lnTo>
                  <a:lnTo>
                    <a:pt x="19" y="436"/>
                  </a:lnTo>
                  <a:lnTo>
                    <a:pt x="16" y="411"/>
                  </a:lnTo>
                  <a:lnTo>
                    <a:pt x="15" y="396"/>
                  </a:lnTo>
                  <a:lnTo>
                    <a:pt x="14" y="381"/>
                  </a:lnTo>
                  <a:lnTo>
                    <a:pt x="13" y="347"/>
                  </a:lnTo>
                  <a:lnTo>
                    <a:pt x="12" y="313"/>
                  </a:lnTo>
                  <a:lnTo>
                    <a:pt x="12" y="297"/>
                  </a:lnTo>
                  <a:lnTo>
                    <a:pt x="13" y="284"/>
                  </a:lnTo>
                  <a:lnTo>
                    <a:pt x="13" y="283"/>
                  </a:lnTo>
                  <a:lnTo>
                    <a:pt x="14" y="256"/>
                  </a:lnTo>
                  <a:lnTo>
                    <a:pt x="17" y="231"/>
                  </a:lnTo>
                  <a:lnTo>
                    <a:pt x="21" y="208"/>
                  </a:lnTo>
                  <a:lnTo>
                    <a:pt x="25" y="188"/>
                  </a:lnTo>
                  <a:lnTo>
                    <a:pt x="29" y="165"/>
                  </a:lnTo>
                  <a:lnTo>
                    <a:pt x="33" y="144"/>
                  </a:lnTo>
                  <a:lnTo>
                    <a:pt x="39" y="123"/>
                  </a:lnTo>
                  <a:lnTo>
                    <a:pt x="33" y="123"/>
                  </a:lnTo>
                  <a:lnTo>
                    <a:pt x="37" y="128"/>
                  </a:lnTo>
                  <a:lnTo>
                    <a:pt x="45" y="105"/>
                  </a:lnTo>
                  <a:lnTo>
                    <a:pt x="50" y="95"/>
                  </a:lnTo>
                  <a:lnTo>
                    <a:pt x="56" y="82"/>
                  </a:lnTo>
                  <a:lnTo>
                    <a:pt x="69" y="55"/>
                  </a:lnTo>
                  <a:lnTo>
                    <a:pt x="77" y="42"/>
                  </a:lnTo>
                  <a:lnTo>
                    <a:pt x="85" y="32"/>
                  </a:lnTo>
                  <a:lnTo>
                    <a:pt x="91" y="23"/>
                  </a:lnTo>
                  <a:lnTo>
                    <a:pt x="87" y="18"/>
                  </a:lnTo>
                  <a:lnTo>
                    <a:pt x="89" y="24"/>
                  </a:lnTo>
                  <a:lnTo>
                    <a:pt x="96" y="18"/>
                  </a:lnTo>
                  <a:lnTo>
                    <a:pt x="93" y="13"/>
                  </a:lnTo>
                  <a:lnTo>
                    <a:pt x="95" y="20"/>
                  </a:lnTo>
                  <a:lnTo>
                    <a:pt x="100" y="17"/>
                  </a:lnTo>
                  <a:lnTo>
                    <a:pt x="103" y="16"/>
                  </a:lnTo>
                  <a:lnTo>
                    <a:pt x="105" y="15"/>
                  </a:lnTo>
                  <a:lnTo>
                    <a:pt x="107" y="9"/>
                  </a:lnTo>
                  <a:lnTo>
                    <a:pt x="105" y="5"/>
                  </a:lnTo>
                  <a:lnTo>
                    <a:pt x="105" y="4"/>
                  </a:lnTo>
                  <a:lnTo>
                    <a:pt x="103" y="2"/>
                  </a:lnTo>
                  <a:lnTo>
                    <a:pt x="100" y="2"/>
                  </a:lnTo>
                  <a:lnTo>
                    <a:pt x="98" y="2"/>
                  </a:lnTo>
                  <a:lnTo>
                    <a:pt x="101" y="2"/>
                  </a:lnTo>
                  <a:lnTo>
                    <a:pt x="98" y="9"/>
                  </a:lnTo>
                  <a:lnTo>
                    <a:pt x="103" y="4"/>
                  </a:lnTo>
                  <a:lnTo>
                    <a:pt x="102" y="4"/>
                  </a:lnTo>
                  <a:lnTo>
                    <a:pt x="100" y="15"/>
                  </a:lnTo>
                  <a:lnTo>
                    <a:pt x="102" y="14"/>
                  </a:lnTo>
                  <a:lnTo>
                    <a:pt x="104" y="8"/>
                  </a:lnTo>
                  <a:lnTo>
                    <a:pt x="98" y="8"/>
                  </a:lnTo>
                  <a:lnTo>
                    <a:pt x="98" y="15"/>
                  </a:lnTo>
                  <a:lnTo>
                    <a:pt x="100" y="15"/>
                  </a:lnTo>
                  <a:lnTo>
                    <a:pt x="103" y="14"/>
                  </a:lnTo>
                  <a:lnTo>
                    <a:pt x="108" y="14"/>
                  </a:lnTo>
                  <a:lnTo>
                    <a:pt x="114" y="14"/>
                  </a:lnTo>
                  <a:lnTo>
                    <a:pt x="122" y="15"/>
                  </a:lnTo>
                  <a:lnTo>
                    <a:pt x="126" y="15"/>
                  </a:lnTo>
                  <a:lnTo>
                    <a:pt x="129" y="15"/>
                  </a:lnTo>
                  <a:lnTo>
                    <a:pt x="132" y="15"/>
                  </a:lnTo>
                  <a:lnTo>
                    <a:pt x="136" y="15"/>
                  </a:lnTo>
                  <a:lnTo>
                    <a:pt x="141" y="15"/>
                  </a:lnTo>
                  <a:lnTo>
                    <a:pt x="150" y="15"/>
                  </a:lnTo>
                  <a:lnTo>
                    <a:pt x="155" y="15"/>
                  </a:lnTo>
                  <a:lnTo>
                    <a:pt x="161" y="15"/>
                  </a:lnTo>
                  <a:lnTo>
                    <a:pt x="168" y="15"/>
                  </a:lnTo>
                  <a:lnTo>
                    <a:pt x="176" y="15"/>
                  </a:lnTo>
                  <a:lnTo>
                    <a:pt x="186" y="15"/>
                  </a:lnTo>
                  <a:lnTo>
                    <a:pt x="197" y="15"/>
                  </a:lnTo>
                  <a:lnTo>
                    <a:pt x="212" y="15"/>
                  </a:lnTo>
                  <a:lnTo>
                    <a:pt x="226" y="15"/>
                  </a:lnTo>
                  <a:lnTo>
                    <a:pt x="242" y="15"/>
                  </a:lnTo>
                  <a:lnTo>
                    <a:pt x="258" y="15"/>
                  </a:lnTo>
                  <a:lnTo>
                    <a:pt x="293" y="15"/>
                  </a:lnTo>
                  <a:lnTo>
                    <a:pt x="326" y="15"/>
                  </a:lnTo>
                  <a:lnTo>
                    <a:pt x="343" y="15"/>
                  </a:lnTo>
                  <a:lnTo>
                    <a:pt x="358" y="15"/>
                  </a:lnTo>
                  <a:lnTo>
                    <a:pt x="372" y="15"/>
                  </a:lnTo>
                  <a:lnTo>
                    <a:pt x="384" y="15"/>
                  </a:lnTo>
                  <a:lnTo>
                    <a:pt x="395" y="15"/>
                  </a:lnTo>
                  <a:lnTo>
                    <a:pt x="403" y="15"/>
                  </a:lnTo>
                  <a:close/>
                </a:path>
              </a:pathLst>
            </a:custGeom>
            <a:solidFill>
              <a:srgbClr val="0099CC"/>
            </a:solidFill>
            <a:ln w="19050">
              <a:solidFill>
                <a:schemeClr val="accent2"/>
              </a:solidFill>
              <a:round/>
              <a:headEnd/>
              <a:tailEnd/>
            </a:ln>
          </p:spPr>
          <p:txBody>
            <a:bodyPr/>
            <a:lstStyle/>
            <a:p>
              <a:endParaRPr lang="zh-CN" altLang="en-US"/>
            </a:p>
          </p:txBody>
        </p:sp>
        <p:grpSp>
          <p:nvGrpSpPr>
            <p:cNvPr id="31759" name="Group 8"/>
            <p:cNvGrpSpPr>
              <a:grpSpLocks/>
            </p:cNvGrpSpPr>
            <p:nvPr/>
          </p:nvGrpSpPr>
          <p:grpSpPr bwMode="auto">
            <a:xfrm>
              <a:off x="3956" y="1420"/>
              <a:ext cx="124" cy="649"/>
              <a:chOff x="3899" y="1420"/>
              <a:chExt cx="124" cy="649"/>
            </a:xfrm>
          </p:grpSpPr>
          <p:sp>
            <p:nvSpPr>
              <p:cNvPr id="31792" name="Freeform 9"/>
              <p:cNvSpPr>
                <a:spLocks/>
              </p:cNvSpPr>
              <p:nvPr/>
            </p:nvSpPr>
            <p:spPr bwMode="auto">
              <a:xfrm>
                <a:off x="3899" y="1420"/>
                <a:ext cx="49" cy="38"/>
              </a:xfrm>
              <a:custGeom>
                <a:avLst/>
                <a:gdLst>
                  <a:gd name="T0" fmla="*/ 7 w 49"/>
                  <a:gd name="T1" fmla="*/ 0 h 38"/>
                  <a:gd name="T2" fmla="*/ 0 w 49"/>
                  <a:gd name="T3" fmla="*/ 11 h 38"/>
                  <a:gd name="T4" fmla="*/ 5 w 49"/>
                  <a:gd name="T5" fmla="*/ 16 h 38"/>
                  <a:gd name="T6" fmla="*/ 7 w 49"/>
                  <a:gd name="T7" fmla="*/ 17 h 38"/>
                  <a:gd name="T8" fmla="*/ 16 w 49"/>
                  <a:gd name="T9" fmla="*/ 22 h 38"/>
                  <a:gd name="T10" fmla="*/ 26 w 49"/>
                  <a:gd name="T11" fmla="*/ 26 h 38"/>
                  <a:gd name="T12" fmla="*/ 37 w 49"/>
                  <a:gd name="T13" fmla="*/ 34 h 38"/>
                  <a:gd name="T14" fmla="*/ 40 w 49"/>
                  <a:gd name="T15" fmla="*/ 27 h 38"/>
                  <a:gd name="T16" fmla="*/ 35 w 49"/>
                  <a:gd name="T17" fmla="*/ 33 h 38"/>
                  <a:gd name="T18" fmla="*/ 42 w 49"/>
                  <a:gd name="T19" fmla="*/ 38 h 38"/>
                  <a:gd name="T20" fmla="*/ 49 w 49"/>
                  <a:gd name="T21" fmla="*/ 26 h 38"/>
                  <a:gd name="T22" fmla="*/ 44 w 49"/>
                  <a:gd name="T23" fmla="*/ 23 h 38"/>
                  <a:gd name="T24" fmla="*/ 42 w 49"/>
                  <a:gd name="T25" fmla="*/ 22 h 38"/>
                  <a:gd name="T26" fmla="*/ 31 w 49"/>
                  <a:gd name="T27" fmla="*/ 14 h 38"/>
                  <a:gd name="T28" fmla="*/ 21 w 49"/>
                  <a:gd name="T29" fmla="*/ 9 h 38"/>
                  <a:gd name="T30" fmla="*/ 12 w 49"/>
                  <a:gd name="T31" fmla="*/ 4 h 38"/>
                  <a:gd name="T32" fmla="*/ 9 w 49"/>
                  <a:gd name="T33" fmla="*/ 10 h 38"/>
                  <a:gd name="T34" fmla="*/ 14 w 49"/>
                  <a:gd name="T35" fmla="*/ 6 h 38"/>
                  <a:gd name="T36" fmla="*/ 7 w 49"/>
                  <a:gd name="T37" fmla="*/ 0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9"/>
                  <a:gd name="T58" fmla="*/ 0 h 38"/>
                  <a:gd name="T59" fmla="*/ 49 w 49"/>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9" h="38">
                    <a:moveTo>
                      <a:pt x="7" y="0"/>
                    </a:moveTo>
                    <a:lnTo>
                      <a:pt x="0" y="11"/>
                    </a:lnTo>
                    <a:lnTo>
                      <a:pt x="5" y="16"/>
                    </a:lnTo>
                    <a:lnTo>
                      <a:pt x="7" y="17"/>
                    </a:lnTo>
                    <a:lnTo>
                      <a:pt x="16" y="22"/>
                    </a:lnTo>
                    <a:lnTo>
                      <a:pt x="26" y="26"/>
                    </a:lnTo>
                    <a:lnTo>
                      <a:pt x="37" y="34"/>
                    </a:lnTo>
                    <a:lnTo>
                      <a:pt x="40" y="27"/>
                    </a:lnTo>
                    <a:lnTo>
                      <a:pt x="35" y="33"/>
                    </a:lnTo>
                    <a:lnTo>
                      <a:pt x="42" y="38"/>
                    </a:lnTo>
                    <a:lnTo>
                      <a:pt x="49" y="26"/>
                    </a:lnTo>
                    <a:lnTo>
                      <a:pt x="44" y="23"/>
                    </a:lnTo>
                    <a:lnTo>
                      <a:pt x="42" y="22"/>
                    </a:lnTo>
                    <a:lnTo>
                      <a:pt x="31" y="14"/>
                    </a:lnTo>
                    <a:lnTo>
                      <a:pt x="21" y="9"/>
                    </a:lnTo>
                    <a:lnTo>
                      <a:pt x="12" y="4"/>
                    </a:lnTo>
                    <a:lnTo>
                      <a:pt x="9" y="10"/>
                    </a:lnTo>
                    <a:lnTo>
                      <a:pt x="14" y="6"/>
                    </a:lnTo>
                    <a:lnTo>
                      <a:pt x="7" y="0"/>
                    </a:lnTo>
                    <a:close/>
                  </a:path>
                </a:pathLst>
              </a:custGeom>
              <a:solidFill>
                <a:srgbClr val="0099CC"/>
              </a:solidFill>
              <a:ln w="9525">
                <a:solidFill>
                  <a:schemeClr val="accent2"/>
                </a:solidFill>
                <a:round/>
                <a:headEnd/>
                <a:tailEnd/>
              </a:ln>
            </p:spPr>
            <p:txBody>
              <a:bodyPr/>
              <a:lstStyle/>
              <a:p>
                <a:endParaRPr lang="zh-CN" altLang="en-US"/>
              </a:p>
            </p:txBody>
          </p:sp>
          <p:sp>
            <p:nvSpPr>
              <p:cNvPr id="31793" name="Freeform 10"/>
              <p:cNvSpPr>
                <a:spLocks/>
              </p:cNvSpPr>
              <p:nvPr/>
            </p:nvSpPr>
            <p:spPr bwMode="auto">
              <a:xfrm>
                <a:off x="3967" y="1475"/>
                <a:ext cx="27" cy="58"/>
              </a:xfrm>
              <a:custGeom>
                <a:avLst/>
                <a:gdLst>
                  <a:gd name="T0" fmla="*/ 8 w 27"/>
                  <a:gd name="T1" fmla="*/ 0 h 58"/>
                  <a:gd name="T2" fmla="*/ 0 w 27"/>
                  <a:gd name="T3" fmla="*/ 10 h 58"/>
                  <a:gd name="T4" fmla="*/ 1 w 27"/>
                  <a:gd name="T5" fmla="*/ 13 h 58"/>
                  <a:gd name="T6" fmla="*/ 6 w 27"/>
                  <a:gd name="T7" fmla="*/ 23 h 58"/>
                  <a:gd name="T8" fmla="*/ 10 w 27"/>
                  <a:gd name="T9" fmla="*/ 18 h 58"/>
                  <a:gd name="T10" fmla="*/ 4 w 27"/>
                  <a:gd name="T11" fmla="*/ 18 h 58"/>
                  <a:gd name="T12" fmla="*/ 9 w 27"/>
                  <a:gd name="T13" fmla="*/ 31 h 58"/>
                  <a:gd name="T14" fmla="*/ 11 w 27"/>
                  <a:gd name="T15" fmla="*/ 40 h 58"/>
                  <a:gd name="T16" fmla="*/ 15 w 27"/>
                  <a:gd name="T17" fmla="*/ 53 h 58"/>
                  <a:gd name="T18" fmla="*/ 16 w 27"/>
                  <a:gd name="T19" fmla="*/ 58 h 58"/>
                  <a:gd name="T20" fmla="*/ 27 w 27"/>
                  <a:gd name="T21" fmla="*/ 55 h 58"/>
                  <a:gd name="T22" fmla="*/ 27 w 27"/>
                  <a:gd name="T23" fmla="*/ 53 h 58"/>
                  <a:gd name="T24" fmla="*/ 23 w 27"/>
                  <a:gd name="T25" fmla="*/ 40 h 58"/>
                  <a:gd name="T26" fmla="*/ 19 w 27"/>
                  <a:gd name="T27" fmla="*/ 26 h 58"/>
                  <a:gd name="T28" fmla="*/ 16 w 27"/>
                  <a:gd name="T29" fmla="*/ 18 h 58"/>
                  <a:gd name="T30" fmla="*/ 15 w 27"/>
                  <a:gd name="T31" fmla="*/ 12 h 58"/>
                  <a:gd name="T32" fmla="*/ 10 w 27"/>
                  <a:gd name="T33" fmla="*/ 3 h 58"/>
                  <a:gd name="T34" fmla="*/ 8 w 27"/>
                  <a:gd name="T35" fmla="*/ 0 h 5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
                  <a:gd name="T55" fmla="*/ 0 h 58"/>
                  <a:gd name="T56" fmla="*/ 27 w 27"/>
                  <a:gd name="T57" fmla="*/ 58 h 5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 h="58">
                    <a:moveTo>
                      <a:pt x="8" y="0"/>
                    </a:moveTo>
                    <a:lnTo>
                      <a:pt x="0" y="10"/>
                    </a:lnTo>
                    <a:lnTo>
                      <a:pt x="1" y="13"/>
                    </a:lnTo>
                    <a:lnTo>
                      <a:pt x="6" y="23"/>
                    </a:lnTo>
                    <a:lnTo>
                      <a:pt x="10" y="18"/>
                    </a:lnTo>
                    <a:lnTo>
                      <a:pt x="4" y="18"/>
                    </a:lnTo>
                    <a:lnTo>
                      <a:pt x="9" y="31"/>
                    </a:lnTo>
                    <a:lnTo>
                      <a:pt x="11" y="40"/>
                    </a:lnTo>
                    <a:lnTo>
                      <a:pt x="15" y="53"/>
                    </a:lnTo>
                    <a:lnTo>
                      <a:pt x="16" y="58"/>
                    </a:lnTo>
                    <a:lnTo>
                      <a:pt x="27" y="55"/>
                    </a:lnTo>
                    <a:lnTo>
                      <a:pt x="27" y="53"/>
                    </a:lnTo>
                    <a:lnTo>
                      <a:pt x="23" y="40"/>
                    </a:lnTo>
                    <a:lnTo>
                      <a:pt x="19" y="26"/>
                    </a:lnTo>
                    <a:lnTo>
                      <a:pt x="16" y="18"/>
                    </a:lnTo>
                    <a:lnTo>
                      <a:pt x="15" y="12"/>
                    </a:lnTo>
                    <a:lnTo>
                      <a:pt x="10" y="3"/>
                    </a:lnTo>
                    <a:lnTo>
                      <a:pt x="8" y="0"/>
                    </a:lnTo>
                    <a:close/>
                  </a:path>
                </a:pathLst>
              </a:custGeom>
              <a:solidFill>
                <a:srgbClr val="0099CC"/>
              </a:solidFill>
              <a:ln w="9525">
                <a:solidFill>
                  <a:schemeClr val="accent2"/>
                </a:solidFill>
                <a:round/>
                <a:headEnd/>
                <a:tailEnd/>
              </a:ln>
            </p:spPr>
            <p:txBody>
              <a:bodyPr/>
              <a:lstStyle/>
              <a:p>
                <a:endParaRPr lang="zh-CN" altLang="en-US"/>
              </a:p>
            </p:txBody>
          </p:sp>
          <p:sp>
            <p:nvSpPr>
              <p:cNvPr id="31794" name="Freeform 11"/>
              <p:cNvSpPr>
                <a:spLocks/>
              </p:cNvSpPr>
              <p:nvPr/>
            </p:nvSpPr>
            <p:spPr bwMode="auto">
              <a:xfrm>
                <a:off x="3991" y="1570"/>
                <a:ext cx="19" cy="57"/>
              </a:xfrm>
              <a:custGeom>
                <a:avLst/>
                <a:gdLst>
                  <a:gd name="T0" fmla="*/ 11 w 19"/>
                  <a:gd name="T1" fmla="*/ 0 h 57"/>
                  <a:gd name="T2" fmla="*/ 0 w 19"/>
                  <a:gd name="T3" fmla="*/ 2 h 57"/>
                  <a:gd name="T4" fmla="*/ 3 w 19"/>
                  <a:gd name="T5" fmla="*/ 24 h 57"/>
                  <a:gd name="T6" fmla="*/ 8 w 19"/>
                  <a:gd name="T7" fmla="*/ 57 h 57"/>
                  <a:gd name="T8" fmla="*/ 19 w 19"/>
                  <a:gd name="T9" fmla="*/ 55 h 57"/>
                  <a:gd name="T10" fmla="*/ 15 w 19"/>
                  <a:gd name="T11" fmla="*/ 24 h 57"/>
                  <a:gd name="T12" fmla="*/ 11 w 19"/>
                  <a:gd name="T13" fmla="*/ 0 h 57"/>
                  <a:gd name="T14" fmla="*/ 0 60000 65536"/>
                  <a:gd name="T15" fmla="*/ 0 60000 65536"/>
                  <a:gd name="T16" fmla="*/ 0 60000 65536"/>
                  <a:gd name="T17" fmla="*/ 0 60000 65536"/>
                  <a:gd name="T18" fmla="*/ 0 60000 65536"/>
                  <a:gd name="T19" fmla="*/ 0 60000 65536"/>
                  <a:gd name="T20" fmla="*/ 0 60000 65536"/>
                  <a:gd name="T21" fmla="*/ 0 w 19"/>
                  <a:gd name="T22" fmla="*/ 0 h 57"/>
                  <a:gd name="T23" fmla="*/ 19 w 19"/>
                  <a:gd name="T24" fmla="*/ 57 h 5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57">
                    <a:moveTo>
                      <a:pt x="11" y="0"/>
                    </a:moveTo>
                    <a:lnTo>
                      <a:pt x="0" y="2"/>
                    </a:lnTo>
                    <a:lnTo>
                      <a:pt x="3" y="24"/>
                    </a:lnTo>
                    <a:lnTo>
                      <a:pt x="8" y="57"/>
                    </a:lnTo>
                    <a:lnTo>
                      <a:pt x="19" y="55"/>
                    </a:lnTo>
                    <a:lnTo>
                      <a:pt x="15" y="24"/>
                    </a:lnTo>
                    <a:lnTo>
                      <a:pt x="11" y="0"/>
                    </a:lnTo>
                    <a:close/>
                  </a:path>
                </a:pathLst>
              </a:custGeom>
              <a:solidFill>
                <a:srgbClr val="0099CC"/>
              </a:solidFill>
              <a:ln w="9525">
                <a:solidFill>
                  <a:schemeClr val="accent2"/>
                </a:solidFill>
                <a:round/>
                <a:headEnd/>
                <a:tailEnd/>
              </a:ln>
            </p:spPr>
            <p:txBody>
              <a:bodyPr/>
              <a:lstStyle/>
              <a:p>
                <a:endParaRPr lang="zh-CN" altLang="en-US"/>
              </a:p>
            </p:txBody>
          </p:sp>
          <p:sp>
            <p:nvSpPr>
              <p:cNvPr id="31795" name="Freeform 12"/>
              <p:cNvSpPr>
                <a:spLocks/>
              </p:cNvSpPr>
              <p:nvPr/>
            </p:nvSpPr>
            <p:spPr bwMode="auto">
              <a:xfrm>
                <a:off x="4004" y="1666"/>
                <a:ext cx="17" cy="55"/>
              </a:xfrm>
              <a:custGeom>
                <a:avLst/>
                <a:gdLst>
                  <a:gd name="T0" fmla="*/ 11 w 17"/>
                  <a:gd name="T1" fmla="*/ 0 h 55"/>
                  <a:gd name="T2" fmla="*/ 0 w 17"/>
                  <a:gd name="T3" fmla="*/ 1 h 55"/>
                  <a:gd name="T4" fmla="*/ 0 w 17"/>
                  <a:gd name="T5" fmla="*/ 3 h 55"/>
                  <a:gd name="T6" fmla="*/ 4 w 17"/>
                  <a:gd name="T7" fmla="*/ 42 h 55"/>
                  <a:gd name="T8" fmla="*/ 4 w 17"/>
                  <a:gd name="T9" fmla="*/ 55 h 55"/>
                  <a:gd name="T10" fmla="*/ 17 w 17"/>
                  <a:gd name="T11" fmla="*/ 53 h 55"/>
                  <a:gd name="T12" fmla="*/ 17 w 17"/>
                  <a:gd name="T13" fmla="*/ 42 h 55"/>
                  <a:gd name="T14" fmla="*/ 12 w 17"/>
                  <a:gd name="T15" fmla="*/ 3 h 55"/>
                  <a:gd name="T16" fmla="*/ 11 w 17"/>
                  <a:gd name="T17" fmla="*/ 0 h 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7"/>
                  <a:gd name="T28" fmla="*/ 0 h 55"/>
                  <a:gd name="T29" fmla="*/ 17 w 17"/>
                  <a:gd name="T30" fmla="*/ 55 h 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7" h="55">
                    <a:moveTo>
                      <a:pt x="11" y="0"/>
                    </a:moveTo>
                    <a:lnTo>
                      <a:pt x="0" y="1"/>
                    </a:lnTo>
                    <a:lnTo>
                      <a:pt x="0" y="3"/>
                    </a:lnTo>
                    <a:lnTo>
                      <a:pt x="4" y="42"/>
                    </a:lnTo>
                    <a:lnTo>
                      <a:pt x="4" y="55"/>
                    </a:lnTo>
                    <a:lnTo>
                      <a:pt x="17" y="53"/>
                    </a:lnTo>
                    <a:lnTo>
                      <a:pt x="17" y="42"/>
                    </a:lnTo>
                    <a:lnTo>
                      <a:pt x="12" y="3"/>
                    </a:lnTo>
                    <a:lnTo>
                      <a:pt x="11" y="0"/>
                    </a:lnTo>
                    <a:close/>
                  </a:path>
                </a:pathLst>
              </a:custGeom>
              <a:solidFill>
                <a:srgbClr val="0099CC"/>
              </a:solidFill>
              <a:ln w="9525">
                <a:solidFill>
                  <a:schemeClr val="accent2"/>
                </a:solidFill>
                <a:round/>
                <a:headEnd/>
                <a:tailEnd/>
              </a:ln>
            </p:spPr>
            <p:txBody>
              <a:bodyPr/>
              <a:lstStyle/>
              <a:p>
                <a:endParaRPr lang="zh-CN" altLang="en-US"/>
              </a:p>
            </p:txBody>
          </p:sp>
          <p:sp>
            <p:nvSpPr>
              <p:cNvPr id="31796" name="Freeform 13"/>
              <p:cNvSpPr>
                <a:spLocks/>
              </p:cNvSpPr>
              <p:nvPr/>
            </p:nvSpPr>
            <p:spPr bwMode="auto">
              <a:xfrm>
                <a:off x="4008" y="1762"/>
                <a:ext cx="15" cy="55"/>
              </a:xfrm>
              <a:custGeom>
                <a:avLst/>
                <a:gdLst>
                  <a:gd name="T0" fmla="*/ 15 w 15"/>
                  <a:gd name="T1" fmla="*/ 0 h 55"/>
                  <a:gd name="T2" fmla="*/ 2 w 15"/>
                  <a:gd name="T3" fmla="*/ 0 h 55"/>
                  <a:gd name="T4" fmla="*/ 2 w 15"/>
                  <a:gd name="T5" fmla="*/ 16 h 55"/>
                  <a:gd name="T6" fmla="*/ 1 w 15"/>
                  <a:gd name="T7" fmla="*/ 48 h 55"/>
                  <a:gd name="T8" fmla="*/ 0 w 15"/>
                  <a:gd name="T9" fmla="*/ 53 h 55"/>
                  <a:gd name="T10" fmla="*/ 13 w 15"/>
                  <a:gd name="T11" fmla="*/ 55 h 55"/>
                  <a:gd name="T12" fmla="*/ 14 w 15"/>
                  <a:gd name="T13" fmla="*/ 48 h 55"/>
                  <a:gd name="T14" fmla="*/ 15 w 15"/>
                  <a:gd name="T15" fmla="*/ 16 h 55"/>
                  <a:gd name="T16" fmla="*/ 15 w 15"/>
                  <a:gd name="T17" fmla="*/ 0 h 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
                  <a:gd name="T28" fmla="*/ 0 h 55"/>
                  <a:gd name="T29" fmla="*/ 15 w 15"/>
                  <a:gd name="T30" fmla="*/ 55 h 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 h="55">
                    <a:moveTo>
                      <a:pt x="15" y="0"/>
                    </a:moveTo>
                    <a:lnTo>
                      <a:pt x="2" y="0"/>
                    </a:lnTo>
                    <a:lnTo>
                      <a:pt x="2" y="16"/>
                    </a:lnTo>
                    <a:lnTo>
                      <a:pt x="1" y="48"/>
                    </a:lnTo>
                    <a:lnTo>
                      <a:pt x="0" y="53"/>
                    </a:lnTo>
                    <a:lnTo>
                      <a:pt x="13" y="55"/>
                    </a:lnTo>
                    <a:lnTo>
                      <a:pt x="14" y="48"/>
                    </a:lnTo>
                    <a:lnTo>
                      <a:pt x="15" y="16"/>
                    </a:lnTo>
                    <a:lnTo>
                      <a:pt x="15" y="0"/>
                    </a:lnTo>
                    <a:close/>
                  </a:path>
                </a:pathLst>
              </a:custGeom>
              <a:solidFill>
                <a:srgbClr val="0099CC"/>
              </a:solidFill>
              <a:ln w="9525">
                <a:solidFill>
                  <a:schemeClr val="accent2"/>
                </a:solidFill>
                <a:round/>
                <a:headEnd/>
                <a:tailEnd/>
              </a:ln>
            </p:spPr>
            <p:txBody>
              <a:bodyPr/>
              <a:lstStyle/>
              <a:p>
                <a:endParaRPr lang="zh-CN" altLang="en-US"/>
              </a:p>
            </p:txBody>
          </p:sp>
          <p:sp>
            <p:nvSpPr>
              <p:cNvPr id="31797" name="Freeform 14"/>
              <p:cNvSpPr>
                <a:spLocks/>
              </p:cNvSpPr>
              <p:nvPr/>
            </p:nvSpPr>
            <p:spPr bwMode="auto">
              <a:xfrm>
                <a:off x="3996" y="1857"/>
                <a:ext cx="19" cy="56"/>
              </a:xfrm>
              <a:custGeom>
                <a:avLst/>
                <a:gdLst>
                  <a:gd name="T0" fmla="*/ 19 w 19"/>
                  <a:gd name="T1" fmla="*/ 2 h 56"/>
                  <a:gd name="T2" fmla="*/ 8 w 19"/>
                  <a:gd name="T3" fmla="*/ 0 h 56"/>
                  <a:gd name="T4" fmla="*/ 6 w 19"/>
                  <a:gd name="T5" fmla="*/ 17 h 56"/>
                  <a:gd name="T6" fmla="*/ 1 w 19"/>
                  <a:gd name="T7" fmla="*/ 49 h 56"/>
                  <a:gd name="T8" fmla="*/ 0 w 19"/>
                  <a:gd name="T9" fmla="*/ 53 h 56"/>
                  <a:gd name="T10" fmla="*/ 11 w 19"/>
                  <a:gd name="T11" fmla="*/ 56 h 56"/>
                  <a:gd name="T12" fmla="*/ 13 w 19"/>
                  <a:gd name="T13" fmla="*/ 49 h 56"/>
                  <a:gd name="T14" fmla="*/ 18 w 19"/>
                  <a:gd name="T15" fmla="*/ 17 h 56"/>
                  <a:gd name="T16" fmla="*/ 19 w 19"/>
                  <a:gd name="T17" fmla="*/ 2 h 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9"/>
                  <a:gd name="T28" fmla="*/ 0 h 56"/>
                  <a:gd name="T29" fmla="*/ 19 w 19"/>
                  <a:gd name="T30" fmla="*/ 56 h 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9" h="56">
                    <a:moveTo>
                      <a:pt x="19" y="2"/>
                    </a:moveTo>
                    <a:lnTo>
                      <a:pt x="8" y="0"/>
                    </a:lnTo>
                    <a:lnTo>
                      <a:pt x="6" y="17"/>
                    </a:lnTo>
                    <a:lnTo>
                      <a:pt x="1" y="49"/>
                    </a:lnTo>
                    <a:lnTo>
                      <a:pt x="0" y="53"/>
                    </a:lnTo>
                    <a:lnTo>
                      <a:pt x="11" y="56"/>
                    </a:lnTo>
                    <a:lnTo>
                      <a:pt x="13" y="49"/>
                    </a:lnTo>
                    <a:lnTo>
                      <a:pt x="18" y="17"/>
                    </a:lnTo>
                    <a:lnTo>
                      <a:pt x="19" y="2"/>
                    </a:lnTo>
                    <a:close/>
                  </a:path>
                </a:pathLst>
              </a:custGeom>
              <a:solidFill>
                <a:srgbClr val="0099CC"/>
              </a:solidFill>
              <a:ln w="9525">
                <a:solidFill>
                  <a:schemeClr val="accent2"/>
                </a:solidFill>
                <a:round/>
                <a:headEnd/>
                <a:tailEnd/>
              </a:ln>
            </p:spPr>
            <p:txBody>
              <a:bodyPr/>
              <a:lstStyle/>
              <a:p>
                <a:endParaRPr lang="zh-CN" altLang="en-US"/>
              </a:p>
            </p:txBody>
          </p:sp>
          <p:sp>
            <p:nvSpPr>
              <p:cNvPr id="31798" name="Freeform 15"/>
              <p:cNvSpPr>
                <a:spLocks/>
              </p:cNvSpPr>
              <p:nvPr/>
            </p:nvSpPr>
            <p:spPr bwMode="auto">
              <a:xfrm>
                <a:off x="3973" y="1949"/>
                <a:ext cx="25" cy="56"/>
              </a:xfrm>
              <a:custGeom>
                <a:avLst/>
                <a:gdLst>
                  <a:gd name="T0" fmla="*/ 25 w 25"/>
                  <a:gd name="T1" fmla="*/ 4 h 56"/>
                  <a:gd name="T2" fmla="*/ 14 w 25"/>
                  <a:gd name="T3" fmla="*/ 0 h 56"/>
                  <a:gd name="T4" fmla="*/ 11 w 25"/>
                  <a:gd name="T5" fmla="*/ 13 h 56"/>
                  <a:gd name="T6" fmla="*/ 5 w 25"/>
                  <a:gd name="T7" fmla="*/ 37 h 56"/>
                  <a:gd name="T8" fmla="*/ 1 w 25"/>
                  <a:gd name="T9" fmla="*/ 48 h 56"/>
                  <a:gd name="T10" fmla="*/ 0 w 25"/>
                  <a:gd name="T11" fmla="*/ 52 h 56"/>
                  <a:gd name="T12" fmla="*/ 10 w 25"/>
                  <a:gd name="T13" fmla="*/ 56 h 56"/>
                  <a:gd name="T14" fmla="*/ 13 w 25"/>
                  <a:gd name="T15" fmla="*/ 48 h 56"/>
                  <a:gd name="T16" fmla="*/ 17 w 25"/>
                  <a:gd name="T17" fmla="*/ 37 h 56"/>
                  <a:gd name="T18" fmla="*/ 23 w 25"/>
                  <a:gd name="T19" fmla="*/ 13 h 56"/>
                  <a:gd name="T20" fmla="*/ 25 w 25"/>
                  <a:gd name="T21" fmla="*/ 4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5"/>
                  <a:gd name="T34" fmla="*/ 0 h 56"/>
                  <a:gd name="T35" fmla="*/ 25 w 25"/>
                  <a:gd name="T36" fmla="*/ 56 h 5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5" h="56">
                    <a:moveTo>
                      <a:pt x="25" y="4"/>
                    </a:moveTo>
                    <a:lnTo>
                      <a:pt x="14" y="0"/>
                    </a:lnTo>
                    <a:lnTo>
                      <a:pt x="11" y="13"/>
                    </a:lnTo>
                    <a:lnTo>
                      <a:pt x="5" y="37"/>
                    </a:lnTo>
                    <a:lnTo>
                      <a:pt x="1" y="48"/>
                    </a:lnTo>
                    <a:lnTo>
                      <a:pt x="0" y="52"/>
                    </a:lnTo>
                    <a:lnTo>
                      <a:pt x="10" y="56"/>
                    </a:lnTo>
                    <a:lnTo>
                      <a:pt x="13" y="48"/>
                    </a:lnTo>
                    <a:lnTo>
                      <a:pt x="17" y="37"/>
                    </a:lnTo>
                    <a:lnTo>
                      <a:pt x="23" y="13"/>
                    </a:lnTo>
                    <a:lnTo>
                      <a:pt x="25" y="4"/>
                    </a:lnTo>
                    <a:close/>
                  </a:path>
                </a:pathLst>
              </a:custGeom>
              <a:solidFill>
                <a:srgbClr val="0099CC"/>
              </a:solidFill>
              <a:ln w="9525">
                <a:solidFill>
                  <a:schemeClr val="accent2"/>
                </a:solidFill>
                <a:round/>
                <a:headEnd/>
                <a:tailEnd/>
              </a:ln>
            </p:spPr>
            <p:txBody>
              <a:bodyPr/>
              <a:lstStyle/>
              <a:p>
                <a:endParaRPr lang="zh-CN" altLang="en-US"/>
              </a:p>
            </p:txBody>
          </p:sp>
          <p:sp>
            <p:nvSpPr>
              <p:cNvPr id="31799" name="Freeform 16"/>
              <p:cNvSpPr>
                <a:spLocks/>
              </p:cNvSpPr>
              <p:nvPr/>
            </p:nvSpPr>
            <p:spPr bwMode="auto">
              <a:xfrm>
                <a:off x="3912" y="2032"/>
                <a:ext cx="50" cy="37"/>
              </a:xfrm>
              <a:custGeom>
                <a:avLst/>
                <a:gdLst>
                  <a:gd name="T0" fmla="*/ 50 w 50"/>
                  <a:gd name="T1" fmla="*/ 11 h 37"/>
                  <a:gd name="T2" fmla="*/ 42 w 50"/>
                  <a:gd name="T3" fmla="*/ 0 h 37"/>
                  <a:gd name="T4" fmla="*/ 35 w 50"/>
                  <a:gd name="T5" fmla="*/ 6 h 37"/>
                  <a:gd name="T6" fmla="*/ 40 w 50"/>
                  <a:gd name="T7" fmla="*/ 11 h 37"/>
                  <a:gd name="T8" fmla="*/ 37 w 50"/>
                  <a:gd name="T9" fmla="*/ 5 h 37"/>
                  <a:gd name="T10" fmla="*/ 28 w 50"/>
                  <a:gd name="T11" fmla="*/ 11 h 37"/>
                  <a:gd name="T12" fmla="*/ 19 w 50"/>
                  <a:gd name="T13" fmla="*/ 16 h 37"/>
                  <a:gd name="T14" fmla="*/ 11 w 50"/>
                  <a:gd name="T15" fmla="*/ 20 h 37"/>
                  <a:gd name="T16" fmla="*/ 3 w 50"/>
                  <a:gd name="T17" fmla="*/ 24 h 37"/>
                  <a:gd name="T18" fmla="*/ 1 w 50"/>
                  <a:gd name="T19" fmla="*/ 25 h 37"/>
                  <a:gd name="T20" fmla="*/ 0 w 50"/>
                  <a:gd name="T21" fmla="*/ 26 h 37"/>
                  <a:gd name="T22" fmla="*/ 7 w 50"/>
                  <a:gd name="T23" fmla="*/ 37 h 37"/>
                  <a:gd name="T24" fmla="*/ 10 w 50"/>
                  <a:gd name="T25" fmla="*/ 35 h 37"/>
                  <a:gd name="T26" fmla="*/ 6 w 50"/>
                  <a:gd name="T27" fmla="*/ 29 h 37"/>
                  <a:gd name="T28" fmla="*/ 8 w 50"/>
                  <a:gd name="T29" fmla="*/ 36 h 37"/>
                  <a:gd name="T30" fmla="*/ 16 w 50"/>
                  <a:gd name="T31" fmla="*/ 33 h 37"/>
                  <a:gd name="T32" fmla="*/ 24 w 50"/>
                  <a:gd name="T33" fmla="*/ 28 h 37"/>
                  <a:gd name="T34" fmla="*/ 33 w 50"/>
                  <a:gd name="T35" fmla="*/ 24 h 37"/>
                  <a:gd name="T36" fmla="*/ 42 w 50"/>
                  <a:gd name="T37" fmla="*/ 18 h 37"/>
                  <a:gd name="T38" fmla="*/ 45 w 50"/>
                  <a:gd name="T39" fmla="*/ 17 h 37"/>
                  <a:gd name="T40" fmla="*/ 50 w 50"/>
                  <a:gd name="T41" fmla="*/ 11 h 3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0"/>
                  <a:gd name="T64" fmla="*/ 0 h 37"/>
                  <a:gd name="T65" fmla="*/ 50 w 50"/>
                  <a:gd name="T66" fmla="*/ 37 h 3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0" h="37">
                    <a:moveTo>
                      <a:pt x="50" y="11"/>
                    </a:moveTo>
                    <a:lnTo>
                      <a:pt x="42" y="0"/>
                    </a:lnTo>
                    <a:lnTo>
                      <a:pt x="35" y="6"/>
                    </a:lnTo>
                    <a:lnTo>
                      <a:pt x="40" y="11"/>
                    </a:lnTo>
                    <a:lnTo>
                      <a:pt x="37" y="5"/>
                    </a:lnTo>
                    <a:lnTo>
                      <a:pt x="28" y="11"/>
                    </a:lnTo>
                    <a:lnTo>
                      <a:pt x="19" y="16"/>
                    </a:lnTo>
                    <a:lnTo>
                      <a:pt x="11" y="20"/>
                    </a:lnTo>
                    <a:lnTo>
                      <a:pt x="3" y="24"/>
                    </a:lnTo>
                    <a:lnTo>
                      <a:pt x="1" y="25"/>
                    </a:lnTo>
                    <a:lnTo>
                      <a:pt x="0" y="26"/>
                    </a:lnTo>
                    <a:lnTo>
                      <a:pt x="7" y="37"/>
                    </a:lnTo>
                    <a:lnTo>
                      <a:pt x="10" y="35"/>
                    </a:lnTo>
                    <a:lnTo>
                      <a:pt x="6" y="29"/>
                    </a:lnTo>
                    <a:lnTo>
                      <a:pt x="8" y="36"/>
                    </a:lnTo>
                    <a:lnTo>
                      <a:pt x="16" y="33"/>
                    </a:lnTo>
                    <a:lnTo>
                      <a:pt x="24" y="28"/>
                    </a:lnTo>
                    <a:lnTo>
                      <a:pt x="33" y="24"/>
                    </a:lnTo>
                    <a:lnTo>
                      <a:pt x="42" y="18"/>
                    </a:lnTo>
                    <a:lnTo>
                      <a:pt x="45" y="17"/>
                    </a:lnTo>
                    <a:lnTo>
                      <a:pt x="50" y="11"/>
                    </a:lnTo>
                    <a:close/>
                  </a:path>
                </a:pathLst>
              </a:custGeom>
              <a:solidFill>
                <a:srgbClr val="0099CC"/>
              </a:solidFill>
              <a:ln w="9525">
                <a:solidFill>
                  <a:schemeClr val="accent2"/>
                </a:solidFill>
                <a:round/>
                <a:headEnd/>
                <a:tailEnd/>
              </a:ln>
            </p:spPr>
            <p:txBody>
              <a:bodyPr/>
              <a:lstStyle/>
              <a:p>
                <a:endParaRPr lang="zh-CN" altLang="en-US"/>
              </a:p>
            </p:txBody>
          </p:sp>
        </p:grpSp>
        <p:grpSp>
          <p:nvGrpSpPr>
            <p:cNvPr id="31760" name="Group 17"/>
            <p:cNvGrpSpPr>
              <a:grpSpLocks/>
            </p:cNvGrpSpPr>
            <p:nvPr/>
          </p:nvGrpSpPr>
          <p:grpSpPr bwMode="auto">
            <a:xfrm>
              <a:off x="4564" y="1415"/>
              <a:ext cx="123" cy="650"/>
              <a:chOff x="4564" y="1415"/>
              <a:chExt cx="123" cy="650"/>
            </a:xfrm>
          </p:grpSpPr>
          <p:sp>
            <p:nvSpPr>
              <p:cNvPr id="31784" name="Freeform 18"/>
              <p:cNvSpPr>
                <a:spLocks/>
              </p:cNvSpPr>
              <p:nvPr/>
            </p:nvSpPr>
            <p:spPr bwMode="auto">
              <a:xfrm>
                <a:off x="4564" y="1415"/>
                <a:ext cx="50" cy="38"/>
              </a:xfrm>
              <a:custGeom>
                <a:avLst/>
                <a:gdLst>
                  <a:gd name="T0" fmla="*/ 7 w 50"/>
                  <a:gd name="T1" fmla="*/ 0 h 38"/>
                  <a:gd name="T2" fmla="*/ 0 w 50"/>
                  <a:gd name="T3" fmla="*/ 12 h 38"/>
                  <a:gd name="T4" fmla="*/ 5 w 50"/>
                  <a:gd name="T5" fmla="*/ 16 h 38"/>
                  <a:gd name="T6" fmla="*/ 7 w 50"/>
                  <a:gd name="T7" fmla="*/ 17 h 38"/>
                  <a:gd name="T8" fmla="*/ 17 w 50"/>
                  <a:gd name="T9" fmla="*/ 22 h 38"/>
                  <a:gd name="T10" fmla="*/ 27 w 50"/>
                  <a:gd name="T11" fmla="*/ 27 h 38"/>
                  <a:gd name="T12" fmla="*/ 38 w 50"/>
                  <a:gd name="T13" fmla="*/ 35 h 38"/>
                  <a:gd name="T14" fmla="*/ 41 w 50"/>
                  <a:gd name="T15" fmla="*/ 28 h 38"/>
                  <a:gd name="T16" fmla="*/ 36 w 50"/>
                  <a:gd name="T17" fmla="*/ 33 h 38"/>
                  <a:gd name="T18" fmla="*/ 43 w 50"/>
                  <a:gd name="T19" fmla="*/ 38 h 38"/>
                  <a:gd name="T20" fmla="*/ 50 w 50"/>
                  <a:gd name="T21" fmla="*/ 27 h 38"/>
                  <a:gd name="T22" fmla="*/ 45 w 50"/>
                  <a:gd name="T23" fmla="*/ 23 h 38"/>
                  <a:gd name="T24" fmla="*/ 43 w 50"/>
                  <a:gd name="T25" fmla="*/ 22 h 38"/>
                  <a:gd name="T26" fmla="*/ 32 w 50"/>
                  <a:gd name="T27" fmla="*/ 14 h 38"/>
                  <a:gd name="T28" fmla="*/ 22 w 50"/>
                  <a:gd name="T29" fmla="*/ 9 h 38"/>
                  <a:gd name="T30" fmla="*/ 13 w 50"/>
                  <a:gd name="T31" fmla="*/ 5 h 38"/>
                  <a:gd name="T32" fmla="*/ 9 w 50"/>
                  <a:gd name="T33" fmla="*/ 11 h 38"/>
                  <a:gd name="T34" fmla="*/ 15 w 50"/>
                  <a:gd name="T35" fmla="*/ 6 h 38"/>
                  <a:gd name="T36" fmla="*/ 7 w 50"/>
                  <a:gd name="T37" fmla="*/ 0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0"/>
                  <a:gd name="T58" fmla="*/ 0 h 38"/>
                  <a:gd name="T59" fmla="*/ 50 w 50"/>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0" h="38">
                    <a:moveTo>
                      <a:pt x="7" y="0"/>
                    </a:moveTo>
                    <a:lnTo>
                      <a:pt x="0" y="12"/>
                    </a:lnTo>
                    <a:lnTo>
                      <a:pt x="5" y="16"/>
                    </a:lnTo>
                    <a:lnTo>
                      <a:pt x="7" y="17"/>
                    </a:lnTo>
                    <a:lnTo>
                      <a:pt x="17" y="22"/>
                    </a:lnTo>
                    <a:lnTo>
                      <a:pt x="27" y="27"/>
                    </a:lnTo>
                    <a:lnTo>
                      <a:pt x="38" y="35"/>
                    </a:lnTo>
                    <a:lnTo>
                      <a:pt x="41" y="28"/>
                    </a:lnTo>
                    <a:lnTo>
                      <a:pt x="36" y="33"/>
                    </a:lnTo>
                    <a:lnTo>
                      <a:pt x="43" y="38"/>
                    </a:lnTo>
                    <a:lnTo>
                      <a:pt x="50" y="27"/>
                    </a:lnTo>
                    <a:lnTo>
                      <a:pt x="45" y="23"/>
                    </a:lnTo>
                    <a:lnTo>
                      <a:pt x="43" y="22"/>
                    </a:lnTo>
                    <a:lnTo>
                      <a:pt x="32" y="14"/>
                    </a:lnTo>
                    <a:lnTo>
                      <a:pt x="22" y="9"/>
                    </a:lnTo>
                    <a:lnTo>
                      <a:pt x="13" y="5"/>
                    </a:lnTo>
                    <a:lnTo>
                      <a:pt x="9" y="11"/>
                    </a:lnTo>
                    <a:lnTo>
                      <a:pt x="15" y="6"/>
                    </a:lnTo>
                    <a:lnTo>
                      <a:pt x="7" y="0"/>
                    </a:lnTo>
                    <a:close/>
                  </a:path>
                </a:pathLst>
              </a:custGeom>
              <a:solidFill>
                <a:srgbClr val="0099CC"/>
              </a:solidFill>
              <a:ln w="9525">
                <a:solidFill>
                  <a:schemeClr val="accent2"/>
                </a:solidFill>
                <a:round/>
                <a:headEnd/>
                <a:tailEnd/>
              </a:ln>
            </p:spPr>
            <p:txBody>
              <a:bodyPr/>
              <a:lstStyle/>
              <a:p>
                <a:endParaRPr lang="zh-CN" altLang="en-US"/>
              </a:p>
            </p:txBody>
          </p:sp>
          <p:sp>
            <p:nvSpPr>
              <p:cNvPr id="31785" name="Freeform 19"/>
              <p:cNvSpPr>
                <a:spLocks/>
              </p:cNvSpPr>
              <p:nvPr/>
            </p:nvSpPr>
            <p:spPr bwMode="auto">
              <a:xfrm>
                <a:off x="4631" y="1471"/>
                <a:ext cx="28" cy="57"/>
              </a:xfrm>
              <a:custGeom>
                <a:avLst/>
                <a:gdLst>
                  <a:gd name="T0" fmla="*/ 9 w 28"/>
                  <a:gd name="T1" fmla="*/ 0 h 57"/>
                  <a:gd name="T2" fmla="*/ 0 w 28"/>
                  <a:gd name="T3" fmla="*/ 11 h 57"/>
                  <a:gd name="T4" fmla="*/ 2 w 28"/>
                  <a:gd name="T5" fmla="*/ 13 h 57"/>
                  <a:gd name="T6" fmla="*/ 7 w 28"/>
                  <a:gd name="T7" fmla="*/ 22 h 57"/>
                  <a:gd name="T8" fmla="*/ 11 w 28"/>
                  <a:gd name="T9" fmla="*/ 17 h 57"/>
                  <a:gd name="T10" fmla="*/ 4 w 28"/>
                  <a:gd name="T11" fmla="*/ 17 h 57"/>
                  <a:gd name="T12" fmla="*/ 10 w 28"/>
                  <a:gd name="T13" fmla="*/ 30 h 57"/>
                  <a:gd name="T14" fmla="*/ 12 w 28"/>
                  <a:gd name="T15" fmla="*/ 39 h 57"/>
                  <a:gd name="T16" fmla="*/ 16 w 28"/>
                  <a:gd name="T17" fmla="*/ 53 h 57"/>
                  <a:gd name="T18" fmla="*/ 17 w 28"/>
                  <a:gd name="T19" fmla="*/ 57 h 57"/>
                  <a:gd name="T20" fmla="*/ 28 w 28"/>
                  <a:gd name="T21" fmla="*/ 54 h 57"/>
                  <a:gd name="T22" fmla="*/ 28 w 28"/>
                  <a:gd name="T23" fmla="*/ 53 h 57"/>
                  <a:gd name="T24" fmla="*/ 24 w 28"/>
                  <a:gd name="T25" fmla="*/ 39 h 57"/>
                  <a:gd name="T26" fmla="*/ 20 w 28"/>
                  <a:gd name="T27" fmla="*/ 25 h 57"/>
                  <a:gd name="T28" fmla="*/ 17 w 28"/>
                  <a:gd name="T29" fmla="*/ 17 h 57"/>
                  <a:gd name="T30" fmla="*/ 16 w 28"/>
                  <a:gd name="T31" fmla="*/ 12 h 57"/>
                  <a:gd name="T32" fmla="*/ 12 w 28"/>
                  <a:gd name="T33" fmla="*/ 3 h 57"/>
                  <a:gd name="T34" fmla="*/ 9 w 28"/>
                  <a:gd name="T35" fmla="*/ 0 h 5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
                  <a:gd name="T55" fmla="*/ 0 h 57"/>
                  <a:gd name="T56" fmla="*/ 28 w 28"/>
                  <a:gd name="T57" fmla="*/ 57 h 5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 h="57">
                    <a:moveTo>
                      <a:pt x="9" y="0"/>
                    </a:moveTo>
                    <a:lnTo>
                      <a:pt x="0" y="11"/>
                    </a:lnTo>
                    <a:lnTo>
                      <a:pt x="2" y="13"/>
                    </a:lnTo>
                    <a:lnTo>
                      <a:pt x="7" y="22"/>
                    </a:lnTo>
                    <a:lnTo>
                      <a:pt x="11" y="17"/>
                    </a:lnTo>
                    <a:lnTo>
                      <a:pt x="4" y="17"/>
                    </a:lnTo>
                    <a:lnTo>
                      <a:pt x="10" y="30"/>
                    </a:lnTo>
                    <a:lnTo>
                      <a:pt x="12" y="39"/>
                    </a:lnTo>
                    <a:lnTo>
                      <a:pt x="16" y="53"/>
                    </a:lnTo>
                    <a:lnTo>
                      <a:pt x="17" y="57"/>
                    </a:lnTo>
                    <a:lnTo>
                      <a:pt x="28" y="54"/>
                    </a:lnTo>
                    <a:lnTo>
                      <a:pt x="28" y="53"/>
                    </a:lnTo>
                    <a:lnTo>
                      <a:pt x="24" y="39"/>
                    </a:lnTo>
                    <a:lnTo>
                      <a:pt x="20" y="25"/>
                    </a:lnTo>
                    <a:lnTo>
                      <a:pt x="17" y="17"/>
                    </a:lnTo>
                    <a:lnTo>
                      <a:pt x="16" y="12"/>
                    </a:lnTo>
                    <a:lnTo>
                      <a:pt x="12" y="3"/>
                    </a:lnTo>
                    <a:lnTo>
                      <a:pt x="9" y="0"/>
                    </a:lnTo>
                    <a:close/>
                  </a:path>
                </a:pathLst>
              </a:custGeom>
              <a:solidFill>
                <a:srgbClr val="0099CC"/>
              </a:solidFill>
              <a:ln w="9525">
                <a:solidFill>
                  <a:schemeClr val="accent2"/>
                </a:solidFill>
                <a:round/>
                <a:headEnd/>
                <a:tailEnd/>
              </a:ln>
            </p:spPr>
            <p:txBody>
              <a:bodyPr/>
              <a:lstStyle/>
              <a:p>
                <a:endParaRPr lang="zh-CN" altLang="en-US"/>
              </a:p>
            </p:txBody>
          </p:sp>
          <p:sp>
            <p:nvSpPr>
              <p:cNvPr id="31786" name="Freeform 20"/>
              <p:cNvSpPr>
                <a:spLocks/>
              </p:cNvSpPr>
              <p:nvPr/>
            </p:nvSpPr>
            <p:spPr bwMode="auto">
              <a:xfrm>
                <a:off x="4656" y="1566"/>
                <a:ext cx="19" cy="56"/>
              </a:xfrm>
              <a:custGeom>
                <a:avLst/>
                <a:gdLst>
                  <a:gd name="T0" fmla="*/ 11 w 19"/>
                  <a:gd name="T1" fmla="*/ 0 h 56"/>
                  <a:gd name="T2" fmla="*/ 0 w 19"/>
                  <a:gd name="T3" fmla="*/ 3 h 56"/>
                  <a:gd name="T4" fmla="*/ 3 w 19"/>
                  <a:gd name="T5" fmla="*/ 23 h 56"/>
                  <a:gd name="T6" fmla="*/ 8 w 19"/>
                  <a:gd name="T7" fmla="*/ 56 h 56"/>
                  <a:gd name="T8" fmla="*/ 19 w 19"/>
                  <a:gd name="T9" fmla="*/ 54 h 56"/>
                  <a:gd name="T10" fmla="*/ 15 w 19"/>
                  <a:gd name="T11" fmla="*/ 23 h 56"/>
                  <a:gd name="T12" fmla="*/ 11 w 19"/>
                  <a:gd name="T13" fmla="*/ 0 h 56"/>
                  <a:gd name="T14" fmla="*/ 0 60000 65536"/>
                  <a:gd name="T15" fmla="*/ 0 60000 65536"/>
                  <a:gd name="T16" fmla="*/ 0 60000 65536"/>
                  <a:gd name="T17" fmla="*/ 0 60000 65536"/>
                  <a:gd name="T18" fmla="*/ 0 60000 65536"/>
                  <a:gd name="T19" fmla="*/ 0 60000 65536"/>
                  <a:gd name="T20" fmla="*/ 0 60000 65536"/>
                  <a:gd name="T21" fmla="*/ 0 w 19"/>
                  <a:gd name="T22" fmla="*/ 0 h 56"/>
                  <a:gd name="T23" fmla="*/ 19 w 19"/>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56">
                    <a:moveTo>
                      <a:pt x="11" y="0"/>
                    </a:moveTo>
                    <a:lnTo>
                      <a:pt x="0" y="3"/>
                    </a:lnTo>
                    <a:lnTo>
                      <a:pt x="3" y="23"/>
                    </a:lnTo>
                    <a:lnTo>
                      <a:pt x="8" y="56"/>
                    </a:lnTo>
                    <a:lnTo>
                      <a:pt x="19" y="54"/>
                    </a:lnTo>
                    <a:lnTo>
                      <a:pt x="15" y="23"/>
                    </a:lnTo>
                    <a:lnTo>
                      <a:pt x="11" y="0"/>
                    </a:lnTo>
                    <a:close/>
                  </a:path>
                </a:pathLst>
              </a:custGeom>
              <a:solidFill>
                <a:srgbClr val="0099CC"/>
              </a:solidFill>
              <a:ln w="9525">
                <a:solidFill>
                  <a:schemeClr val="accent2"/>
                </a:solidFill>
                <a:round/>
                <a:headEnd/>
                <a:tailEnd/>
              </a:ln>
            </p:spPr>
            <p:txBody>
              <a:bodyPr/>
              <a:lstStyle/>
              <a:p>
                <a:endParaRPr lang="zh-CN" altLang="en-US"/>
              </a:p>
            </p:txBody>
          </p:sp>
          <p:sp>
            <p:nvSpPr>
              <p:cNvPr id="31787" name="Freeform 21"/>
              <p:cNvSpPr>
                <a:spLocks/>
              </p:cNvSpPr>
              <p:nvPr/>
            </p:nvSpPr>
            <p:spPr bwMode="auto">
              <a:xfrm>
                <a:off x="4669" y="1661"/>
                <a:ext cx="16" cy="56"/>
              </a:xfrm>
              <a:custGeom>
                <a:avLst/>
                <a:gdLst>
                  <a:gd name="T0" fmla="*/ 11 w 16"/>
                  <a:gd name="T1" fmla="*/ 0 h 56"/>
                  <a:gd name="T2" fmla="*/ 0 w 16"/>
                  <a:gd name="T3" fmla="*/ 1 h 56"/>
                  <a:gd name="T4" fmla="*/ 0 w 16"/>
                  <a:gd name="T5" fmla="*/ 4 h 56"/>
                  <a:gd name="T6" fmla="*/ 4 w 16"/>
                  <a:gd name="T7" fmla="*/ 42 h 56"/>
                  <a:gd name="T8" fmla="*/ 4 w 16"/>
                  <a:gd name="T9" fmla="*/ 56 h 56"/>
                  <a:gd name="T10" fmla="*/ 16 w 16"/>
                  <a:gd name="T11" fmla="*/ 55 h 56"/>
                  <a:gd name="T12" fmla="*/ 16 w 16"/>
                  <a:gd name="T13" fmla="*/ 42 h 56"/>
                  <a:gd name="T14" fmla="*/ 12 w 16"/>
                  <a:gd name="T15" fmla="*/ 4 h 56"/>
                  <a:gd name="T16" fmla="*/ 11 w 16"/>
                  <a:gd name="T17" fmla="*/ 0 h 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
                  <a:gd name="T28" fmla="*/ 0 h 56"/>
                  <a:gd name="T29" fmla="*/ 16 w 16"/>
                  <a:gd name="T30" fmla="*/ 56 h 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 h="56">
                    <a:moveTo>
                      <a:pt x="11" y="0"/>
                    </a:moveTo>
                    <a:lnTo>
                      <a:pt x="0" y="1"/>
                    </a:lnTo>
                    <a:lnTo>
                      <a:pt x="0" y="4"/>
                    </a:lnTo>
                    <a:lnTo>
                      <a:pt x="4" y="42"/>
                    </a:lnTo>
                    <a:lnTo>
                      <a:pt x="4" y="56"/>
                    </a:lnTo>
                    <a:lnTo>
                      <a:pt x="16" y="55"/>
                    </a:lnTo>
                    <a:lnTo>
                      <a:pt x="16" y="42"/>
                    </a:lnTo>
                    <a:lnTo>
                      <a:pt x="12" y="4"/>
                    </a:lnTo>
                    <a:lnTo>
                      <a:pt x="11" y="0"/>
                    </a:lnTo>
                    <a:close/>
                  </a:path>
                </a:pathLst>
              </a:custGeom>
              <a:solidFill>
                <a:srgbClr val="0099CC"/>
              </a:solidFill>
              <a:ln w="9525">
                <a:solidFill>
                  <a:schemeClr val="accent2"/>
                </a:solidFill>
                <a:round/>
                <a:headEnd/>
                <a:tailEnd/>
              </a:ln>
            </p:spPr>
            <p:txBody>
              <a:bodyPr/>
              <a:lstStyle/>
              <a:p>
                <a:endParaRPr lang="zh-CN" altLang="en-US"/>
              </a:p>
            </p:txBody>
          </p:sp>
          <p:sp>
            <p:nvSpPr>
              <p:cNvPr id="31788" name="Freeform 22"/>
              <p:cNvSpPr>
                <a:spLocks/>
              </p:cNvSpPr>
              <p:nvPr/>
            </p:nvSpPr>
            <p:spPr bwMode="auto">
              <a:xfrm>
                <a:off x="4673" y="1758"/>
                <a:ext cx="14" cy="55"/>
              </a:xfrm>
              <a:custGeom>
                <a:avLst/>
                <a:gdLst>
                  <a:gd name="T0" fmla="*/ 14 w 14"/>
                  <a:gd name="T1" fmla="*/ 0 h 55"/>
                  <a:gd name="T2" fmla="*/ 2 w 14"/>
                  <a:gd name="T3" fmla="*/ 0 h 55"/>
                  <a:gd name="T4" fmla="*/ 2 w 14"/>
                  <a:gd name="T5" fmla="*/ 15 h 55"/>
                  <a:gd name="T6" fmla="*/ 1 w 14"/>
                  <a:gd name="T7" fmla="*/ 47 h 55"/>
                  <a:gd name="T8" fmla="*/ 0 w 14"/>
                  <a:gd name="T9" fmla="*/ 54 h 55"/>
                  <a:gd name="T10" fmla="*/ 12 w 14"/>
                  <a:gd name="T11" fmla="*/ 55 h 55"/>
                  <a:gd name="T12" fmla="*/ 13 w 14"/>
                  <a:gd name="T13" fmla="*/ 47 h 55"/>
                  <a:gd name="T14" fmla="*/ 14 w 14"/>
                  <a:gd name="T15" fmla="*/ 15 h 55"/>
                  <a:gd name="T16" fmla="*/ 14 w 14"/>
                  <a:gd name="T17" fmla="*/ 0 h 5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
                  <a:gd name="T28" fmla="*/ 0 h 55"/>
                  <a:gd name="T29" fmla="*/ 14 w 14"/>
                  <a:gd name="T30" fmla="*/ 55 h 5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 h="55">
                    <a:moveTo>
                      <a:pt x="14" y="0"/>
                    </a:moveTo>
                    <a:lnTo>
                      <a:pt x="2" y="0"/>
                    </a:lnTo>
                    <a:lnTo>
                      <a:pt x="2" y="15"/>
                    </a:lnTo>
                    <a:lnTo>
                      <a:pt x="1" y="47"/>
                    </a:lnTo>
                    <a:lnTo>
                      <a:pt x="0" y="54"/>
                    </a:lnTo>
                    <a:lnTo>
                      <a:pt x="12" y="55"/>
                    </a:lnTo>
                    <a:lnTo>
                      <a:pt x="13" y="47"/>
                    </a:lnTo>
                    <a:lnTo>
                      <a:pt x="14" y="15"/>
                    </a:lnTo>
                    <a:lnTo>
                      <a:pt x="14" y="0"/>
                    </a:lnTo>
                    <a:close/>
                  </a:path>
                </a:pathLst>
              </a:custGeom>
              <a:solidFill>
                <a:srgbClr val="0099CC"/>
              </a:solidFill>
              <a:ln w="9525">
                <a:solidFill>
                  <a:schemeClr val="accent2"/>
                </a:solidFill>
                <a:round/>
                <a:headEnd/>
                <a:tailEnd/>
              </a:ln>
            </p:spPr>
            <p:txBody>
              <a:bodyPr/>
              <a:lstStyle/>
              <a:p>
                <a:endParaRPr lang="zh-CN" altLang="en-US"/>
              </a:p>
            </p:txBody>
          </p:sp>
          <p:sp>
            <p:nvSpPr>
              <p:cNvPr id="31789" name="Freeform 23"/>
              <p:cNvSpPr>
                <a:spLocks/>
              </p:cNvSpPr>
              <p:nvPr/>
            </p:nvSpPr>
            <p:spPr bwMode="auto">
              <a:xfrm>
                <a:off x="4661" y="1852"/>
                <a:ext cx="20" cy="56"/>
              </a:xfrm>
              <a:custGeom>
                <a:avLst/>
                <a:gdLst>
                  <a:gd name="T0" fmla="*/ 20 w 20"/>
                  <a:gd name="T1" fmla="*/ 2 h 56"/>
                  <a:gd name="T2" fmla="*/ 9 w 20"/>
                  <a:gd name="T3" fmla="*/ 0 h 56"/>
                  <a:gd name="T4" fmla="*/ 6 w 20"/>
                  <a:gd name="T5" fmla="*/ 17 h 56"/>
                  <a:gd name="T6" fmla="*/ 1 w 20"/>
                  <a:gd name="T7" fmla="*/ 49 h 56"/>
                  <a:gd name="T8" fmla="*/ 0 w 20"/>
                  <a:gd name="T9" fmla="*/ 54 h 56"/>
                  <a:gd name="T10" fmla="*/ 11 w 20"/>
                  <a:gd name="T11" fmla="*/ 56 h 56"/>
                  <a:gd name="T12" fmla="*/ 13 w 20"/>
                  <a:gd name="T13" fmla="*/ 49 h 56"/>
                  <a:gd name="T14" fmla="*/ 18 w 20"/>
                  <a:gd name="T15" fmla="*/ 17 h 56"/>
                  <a:gd name="T16" fmla="*/ 20 w 20"/>
                  <a:gd name="T17" fmla="*/ 2 h 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0"/>
                  <a:gd name="T28" fmla="*/ 0 h 56"/>
                  <a:gd name="T29" fmla="*/ 20 w 20"/>
                  <a:gd name="T30" fmla="*/ 56 h 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0" h="56">
                    <a:moveTo>
                      <a:pt x="20" y="2"/>
                    </a:moveTo>
                    <a:lnTo>
                      <a:pt x="9" y="0"/>
                    </a:lnTo>
                    <a:lnTo>
                      <a:pt x="6" y="17"/>
                    </a:lnTo>
                    <a:lnTo>
                      <a:pt x="1" y="49"/>
                    </a:lnTo>
                    <a:lnTo>
                      <a:pt x="0" y="54"/>
                    </a:lnTo>
                    <a:lnTo>
                      <a:pt x="11" y="56"/>
                    </a:lnTo>
                    <a:lnTo>
                      <a:pt x="13" y="49"/>
                    </a:lnTo>
                    <a:lnTo>
                      <a:pt x="18" y="17"/>
                    </a:lnTo>
                    <a:lnTo>
                      <a:pt x="20" y="2"/>
                    </a:lnTo>
                    <a:close/>
                  </a:path>
                </a:pathLst>
              </a:custGeom>
              <a:solidFill>
                <a:srgbClr val="0099CC"/>
              </a:solidFill>
              <a:ln w="9525">
                <a:solidFill>
                  <a:schemeClr val="accent2"/>
                </a:solidFill>
                <a:round/>
                <a:headEnd/>
                <a:tailEnd/>
              </a:ln>
            </p:spPr>
            <p:txBody>
              <a:bodyPr/>
              <a:lstStyle/>
              <a:p>
                <a:endParaRPr lang="zh-CN" altLang="en-US"/>
              </a:p>
            </p:txBody>
          </p:sp>
          <p:sp>
            <p:nvSpPr>
              <p:cNvPr id="31790" name="Freeform 24"/>
              <p:cNvSpPr>
                <a:spLocks/>
              </p:cNvSpPr>
              <p:nvPr/>
            </p:nvSpPr>
            <p:spPr bwMode="auto">
              <a:xfrm>
                <a:off x="4639" y="1946"/>
                <a:ext cx="25" cy="56"/>
              </a:xfrm>
              <a:custGeom>
                <a:avLst/>
                <a:gdLst>
                  <a:gd name="T0" fmla="*/ 25 w 25"/>
                  <a:gd name="T1" fmla="*/ 3 h 56"/>
                  <a:gd name="T2" fmla="*/ 14 w 25"/>
                  <a:gd name="T3" fmla="*/ 0 h 56"/>
                  <a:gd name="T4" fmla="*/ 11 w 25"/>
                  <a:gd name="T5" fmla="*/ 11 h 56"/>
                  <a:gd name="T6" fmla="*/ 5 w 25"/>
                  <a:gd name="T7" fmla="*/ 35 h 56"/>
                  <a:gd name="T8" fmla="*/ 1 w 25"/>
                  <a:gd name="T9" fmla="*/ 47 h 56"/>
                  <a:gd name="T10" fmla="*/ 0 w 25"/>
                  <a:gd name="T11" fmla="*/ 51 h 56"/>
                  <a:gd name="T12" fmla="*/ 10 w 25"/>
                  <a:gd name="T13" fmla="*/ 56 h 56"/>
                  <a:gd name="T14" fmla="*/ 13 w 25"/>
                  <a:gd name="T15" fmla="*/ 47 h 56"/>
                  <a:gd name="T16" fmla="*/ 17 w 25"/>
                  <a:gd name="T17" fmla="*/ 35 h 56"/>
                  <a:gd name="T18" fmla="*/ 23 w 25"/>
                  <a:gd name="T19" fmla="*/ 11 h 56"/>
                  <a:gd name="T20" fmla="*/ 25 w 25"/>
                  <a:gd name="T21" fmla="*/ 3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5"/>
                  <a:gd name="T34" fmla="*/ 0 h 56"/>
                  <a:gd name="T35" fmla="*/ 25 w 25"/>
                  <a:gd name="T36" fmla="*/ 56 h 5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5" h="56">
                    <a:moveTo>
                      <a:pt x="25" y="3"/>
                    </a:moveTo>
                    <a:lnTo>
                      <a:pt x="14" y="0"/>
                    </a:lnTo>
                    <a:lnTo>
                      <a:pt x="11" y="11"/>
                    </a:lnTo>
                    <a:lnTo>
                      <a:pt x="5" y="35"/>
                    </a:lnTo>
                    <a:lnTo>
                      <a:pt x="1" y="47"/>
                    </a:lnTo>
                    <a:lnTo>
                      <a:pt x="0" y="51"/>
                    </a:lnTo>
                    <a:lnTo>
                      <a:pt x="10" y="56"/>
                    </a:lnTo>
                    <a:lnTo>
                      <a:pt x="13" y="47"/>
                    </a:lnTo>
                    <a:lnTo>
                      <a:pt x="17" y="35"/>
                    </a:lnTo>
                    <a:lnTo>
                      <a:pt x="23" y="11"/>
                    </a:lnTo>
                    <a:lnTo>
                      <a:pt x="25" y="3"/>
                    </a:lnTo>
                    <a:close/>
                  </a:path>
                </a:pathLst>
              </a:custGeom>
              <a:solidFill>
                <a:srgbClr val="0099CC"/>
              </a:solidFill>
              <a:ln w="9525">
                <a:solidFill>
                  <a:schemeClr val="accent2"/>
                </a:solidFill>
                <a:round/>
                <a:headEnd/>
                <a:tailEnd/>
              </a:ln>
            </p:spPr>
            <p:txBody>
              <a:bodyPr/>
              <a:lstStyle/>
              <a:p>
                <a:endParaRPr lang="zh-CN" altLang="en-US"/>
              </a:p>
            </p:txBody>
          </p:sp>
          <p:sp>
            <p:nvSpPr>
              <p:cNvPr id="31791" name="Freeform 25"/>
              <p:cNvSpPr>
                <a:spLocks/>
              </p:cNvSpPr>
              <p:nvPr/>
            </p:nvSpPr>
            <p:spPr bwMode="auto">
              <a:xfrm>
                <a:off x="4577" y="2028"/>
                <a:ext cx="49" cy="37"/>
              </a:xfrm>
              <a:custGeom>
                <a:avLst/>
                <a:gdLst>
                  <a:gd name="T0" fmla="*/ 49 w 49"/>
                  <a:gd name="T1" fmla="*/ 12 h 37"/>
                  <a:gd name="T2" fmla="*/ 42 w 49"/>
                  <a:gd name="T3" fmla="*/ 0 h 37"/>
                  <a:gd name="T4" fmla="*/ 36 w 49"/>
                  <a:gd name="T5" fmla="*/ 6 h 37"/>
                  <a:gd name="T6" fmla="*/ 41 w 49"/>
                  <a:gd name="T7" fmla="*/ 10 h 37"/>
                  <a:gd name="T8" fmla="*/ 38 w 49"/>
                  <a:gd name="T9" fmla="*/ 5 h 37"/>
                  <a:gd name="T10" fmla="*/ 29 w 49"/>
                  <a:gd name="T11" fmla="*/ 10 h 37"/>
                  <a:gd name="T12" fmla="*/ 20 w 49"/>
                  <a:gd name="T13" fmla="*/ 15 h 37"/>
                  <a:gd name="T14" fmla="*/ 12 w 49"/>
                  <a:gd name="T15" fmla="*/ 20 h 37"/>
                  <a:gd name="T16" fmla="*/ 4 w 49"/>
                  <a:gd name="T17" fmla="*/ 23 h 37"/>
                  <a:gd name="T18" fmla="*/ 2 w 49"/>
                  <a:gd name="T19" fmla="*/ 24 h 37"/>
                  <a:gd name="T20" fmla="*/ 0 w 49"/>
                  <a:gd name="T21" fmla="*/ 25 h 37"/>
                  <a:gd name="T22" fmla="*/ 7 w 49"/>
                  <a:gd name="T23" fmla="*/ 37 h 37"/>
                  <a:gd name="T24" fmla="*/ 11 w 49"/>
                  <a:gd name="T25" fmla="*/ 34 h 37"/>
                  <a:gd name="T26" fmla="*/ 7 w 49"/>
                  <a:gd name="T27" fmla="*/ 29 h 37"/>
                  <a:gd name="T28" fmla="*/ 9 w 49"/>
                  <a:gd name="T29" fmla="*/ 36 h 37"/>
                  <a:gd name="T30" fmla="*/ 17 w 49"/>
                  <a:gd name="T31" fmla="*/ 32 h 37"/>
                  <a:gd name="T32" fmla="*/ 25 w 49"/>
                  <a:gd name="T33" fmla="*/ 28 h 37"/>
                  <a:gd name="T34" fmla="*/ 34 w 49"/>
                  <a:gd name="T35" fmla="*/ 23 h 37"/>
                  <a:gd name="T36" fmla="*/ 43 w 49"/>
                  <a:gd name="T37" fmla="*/ 17 h 37"/>
                  <a:gd name="T38" fmla="*/ 45 w 49"/>
                  <a:gd name="T39" fmla="*/ 16 h 37"/>
                  <a:gd name="T40" fmla="*/ 49 w 49"/>
                  <a:gd name="T41" fmla="*/ 12 h 3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9"/>
                  <a:gd name="T64" fmla="*/ 0 h 37"/>
                  <a:gd name="T65" fmla="*/ 49 w 49"/>
                  <a:gd name="T66" fmla="*/ 37 h 3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9" h="37">
                    <a:moveTo>
                      <a:pt x="49" y="12"/>
                    </a:moveTo>
                    <a:lnTo>
                      <a:pt x="42" y="0"/>
                    </a:lnTo>
                    <a:lnTo>
                      <a:pt x="36" y="6"/>
                    </a:lnTo>
                    <a:lnTo>
                      <a:pt x="41" y="10"/>
                    </a:lnTo>
                    <a:lnTo>
                      <a:pt x="38" y="5"/>
                    </a:lnTo>
                    <a:lnTo>
                      <a:pt x="29" y="10"/>
                    </a:lnTo>
                    <a:lnTo>
                      <a:pt x="20" y="15"/>
                    </a:lnTo>
                    <a:lnTo>
                      <a:pt x="12" y="20"/>
                    </a:lnTo>
                    <a:lnTo>
                      <a:pt x="4" y="23"/>
                    </a:lnTo>
                    <a:lnTo>
                      <a:pt x="2" y="24"/>
                    </a:lnTo>
                    <a:lnTo>
                      <a:pt x="0" y="25"/>
                    </a:lnTo>
                    <a:lnTo>
                      <a:pt x="7" y="37"/>
                    </a:lnTo>
                    <a:lnTo>
                      <a:pt x="11" y="34"/>
                    </a:lnTo>
                    <a:lnTo>
                      <a:pt x="7" y="29"/>
                    </a:lnTo>
                    <a:lnTo>
                      <a:pt x="9" y="36"/>
                    </a:lnTo>
                    <a:lnTo>
                      <a:pt x="17" y="32"/>
                    </a:lnTo>
                    <a:lnTo>
                      <a:pt x="25" y="28"/>
                    </a:lnTo>
                    <a:lnTo>
                      <a:pt x="34" y="23"/>
                    </a:lnTo>
                    <a:lnTo>
                      <a:pt x="43" y="17"/>
                    </a:lnTo>
                    <a:lnTo>
                      <a:pt x="45" y="16"/>
                    </a:lnTo>
                    <a:lnTo>
                      <a:pt x="49" y="12"/>
                    </a:lnTo>
                    <a:close/>
                  </a:path>
                </a:pathLst>
              </a:custGeom>
              <a:solidFill>
                <a:srgbClr val="0099CC"/>
              </a:solidFill>
              <a:ln w="9525">
                <a:solidFill>
                  <a:schemeClr val="accent2"/>
                </a:solidFill>
                <a:round/>
                <a:headEnd/>
                <a:tailEnd/>
              </a:ln>
            </p:spPr>
            <p:txBody>
              <a:bodyPr/>
              <a:lstStyle/>
              <a:p>
                <a:endParaRPr lang="zh-CN" altLang="en-US"/>
              </a:p>
            </p:txBody>
          </p:sp>
        </p:grpSp>
        <p:grpSp>
          <p:nvGrpSpPr>
            <p:cNvPr id="31761" name="Group 26"/>
            <p:cNvGrpSpPr>
              <a:grpSpLocks/>
            </p:cNvGrpSpPr>
            <p:nvPr/>
          </p:nvGrpSpPr>
          <p:grpSpPr bwMode="auto">
            <a:xfrm>
              <a:off x="3564" y="1716"/>
              <a:ext cx="335" cy="67"/>
              <a:chOff x="3564" y="1716"/>
              <a:chExt cx="335" cy="67"/>
            </a:xfrm>
          </p:grpSpPr>
          <p:sp>
            <p:nvSpPr>
              <p:cNvPr id="31782" name="Rectangle 27"/>
              <p:cNvSpPr>
                <a:spLocks noChangeArrowheads="1"/>
              </p:cNvSpPr>
              <p:nvPr/>
            </p:nvSpPr>
            <p:spPr bwMode="auto">
              <a:xfrm>
                <a:off x="3656" y="1740"/>
                <a:ext cx="243" cy="21"/>
              </a:xfrm>
              <a:prstGeom prst="rect">
                <a:avLst/>
              </a:prstGeom>
              <a:solidFill>
                <a:srgbClr val="CC33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1783" name="Freeform 28"/>
              <p:cNvSpPr>
                <a:spLocks/>
              </p:cNvSpPr>
              <p:nvPr/>
            </p:nvSpPr>
            <p:spPr bwMode="auto">
              <a:xfrm>
                <a:off x="3564" y="1716"/>
                <a:ext cx="94" cy="67"/>
              </a:xfrm>
              <a:custGeom>
                <a:avLst/>
                <a:gdLst>
                  <a:gd name="T0" fmla="*/ 94 w 94"/>
                  <a:gd name="T1" fmla="*/ 0 h 67"/>
                  <a:gd name="T2" fmla="*/ 0 w 94"/>
                  <a:gd name="T3" fmla="*/ 34 h 67"/>
                  <a:gd name="T4" fmla="*/ 94 w 94"/>
                  <a:gd name="T5" fmla="*/ 67 h 67"/>
                  <a:gd name="T6" fmla="*/ 94 w 94"/>
                  <a:gd name="T7" fmla="*/ 0 h 67"/>
                  <a:gd name="T8" fmla="*/ 0 60000 65536"/>
                  <a:gd name="T9" fmla="*/ 0 60000 65536"/>
                  <a:gd name="T10" fmla="*/ 0 60000 65536"/>
                  <a:gd name="T11" fmla="*/ 0 60000 65536"/>
                  <a:gd name="T12" fmla="*/ 0 w 94"/>
                  <a:gd name="T13" fmla="*/ 0 h 67"/>
                  <a:gd name="T14" fmla="*/ 94 w 94"/>
                  <a:gd name="T15" fmla="*/ 67 h 67"/>
                </a:gdLst>
                <a:ahLst/>
                <a:cxnLst>
                  <a:cxn ang="T8">
                    <a:pos x="T0" y="T1"/>
                  </a:cxn>
                  <a:cxn ang="T9">
                    <a:pos x="T2" y="T3"/>
                  </a:cxn>
                  <a:cxn ang="T10">
                    <a:pos x="T4" y="T5"/>
                  </a:cxn>
                  <a:cxn ang="T11">
                    <a:pos x="T6" y="T7"/>
                  </a:cxn>
                </a:cxnLst>
                <a:rect l="T12" t="T13" r="T14" b="T15"/>
                <a:pathLst>
                  <a:path w="94" h="67">
                    <a:moveTo>
                      <a:pt x="94" y="0"/>
                    </a:moveTo>
                    <a:lnTo>
                      <a:pt x="0" y="34"/>
                    </a:lnTo>
                    <a:lnTo>
                      <a:pt x="94" y="67"/>
                    </a:lnTo>
                    <a:lnTo>
                      <a:pt x="94" y="0"/>
                    </a:lnTo>
                    <a:close/>
                  </a:path>
                </a:pathLst>
              </a:custGeom>
              <a:solidFill>
                <a:srgbClr val="CC33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1762" name="Group 29"/>
            <p:cNvGrpSpPr>
              <a:grpSpLocks/>
            </p:cNvGrpSpPr>
            <p:nvPr/>
          </p:nvGrpSpPr>
          <p:grpSpPr bwMode="auto">
            <a:xfrm>
              <a:off x="5236" y="1717"/>
              <a:ext cx="335" cy="68"/>
              <a:chOff x="5236" y="1717"/>
              <a:chExt cx="335" cy="68"/>
            </a:xfrm>
          </p:grpSpPr>
          <p:sp>
            <p:nvSpPr>
              <p:cNvPr id="31780" name="Rectangle 30"/>
              <p:cNvSpPr>
                <a:spLocks noChangeArrowheads="1"/>
              </p:cNvSpPr>
              <p:nvPr/>
            </p:nvSpPr>
            <p:spPr bwMode="auto">
              <a:xfrm>
                <a:off x="5236" y="1740"/>
                <a:ext cx="243" cy="21"/>
              </a:xfrm>
              <a:prstGeom prst="rect">
                <a:avLst/>
              </a:prstGeom>
              <a:solidFill>
                <a:srgbClr val="CC33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1781" name="Freeform 31"/>
              <p:cNvSpPr>
                <a:spLocks/>
              </p:cNvSpPr>
              <p:nvPr/>
            </p:nvSpPr>
            <p:spPr bwMode="auto">
              <a:xfrm>
                <a:off x="5477" y="1717"/>
                <a:ext cx="94" cy="68"/>
              </a:xfrm>
              <a:custGeom>
                <a:avLst/>
                <a:gdLst>
                  <a:gd name="T0" fmla="*/ 0 w 94"/>
                  <a:gd name="T1" fmla="*/ 68 h 68"/>
                  <a:gd name="T2" fmla="*/ 94 w 94"/>
                  <a:gd name="T3" fmla="*/ 33 h 68"/>
                  <a:gd name="T4" fmla="*/ 0 w 94"/>
                  <a:gd name="T5" fmla="*/ 0 h 68"/>
                  <a:gd name="T6" fmla="*/ 0 w 94"/>
                  <a:gd name="T7" fmla="*/ 68 h 68"/>
                  <a:gd name="T8" fmla="*/ 0 60000 65536"/>
                  <a:gd name="T9" fmla="*/ 0 60000 65536"/>
                  <a:gd name="T10" fmla="*/ 0 60000 65536"/>
                  <a:gd name="T11" fmla="*/ 0 60000 65536"/>
                  <a:gd name="T12" fmla="*/ 0 w 94"/>
                  <a:gd name="T13" fmla="*/ 0 h 68"/>
                  <a:gd name="T14" fmla="*/ 94 w 94"/>
                  <a:gd name="T15" fmla="*/ 68 h 68"/>
                </a:gdLst>
                <a:ahLst/>
                <a:cxnLst>
                  <a:cxn ang="T8">
                    <a:pos x="T0" y="T1"/>
                  </a:cxn>
                  <a:cxn ang="T9">
                    <a:pos x="T2" y="T3"/>
                  </a:cxn>
                  <a:cxn ang="T10">
                    <a:pos x="T4" y="T5"/>
                  </a:cxn>
                  <a:cxn ang="T11">
                    <a:pos x="T6" y="T7"/>
                  </a:cxn>
                </a:cxnLst>
                <a:rect l="T12" t="T13" r="T14" b="T15"/>
                <a:pathLst>
                  <a:path w="94" h="68">
                    <a:moveTo>
                      <a:pt x="0" y="68"/>
                    </a:moveTo>
                    <a:lnTo>
                      <a:pt x="94" y="33"/>
                    </a:lnTo>
                    <a:lnTo>
                      <a:pt x="0" y="0"/>
                    </a:lnTo>
                    <a:lnTo>
                      <a:pt x="0" y="68"/>
                    </a:lnTo>
                    <a:close/>
                  </a:path>
                </a:pathLst>
              </a:custGeom>
              <a:solidFill>
                <a:srgbClr val="CC33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31763" name="Rectangle 32"/>
            <p:cNvSpPr>
              <a:spLocks noChangeArrowheads="1"/>
            </p:cNvSpPr>
            <p:nvPr/>
          </p:nvSpPr>
          <p:spPr bwMode="auto">
            <a:xfrm>
              <a:off x="4921" y="927"/>
              <a:ext cx="324" cy="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31764" name="Group 33"/>
            <p:cNvGrpSpPr>
              <a:grpSpLocks/>
            </p:cNvGrpSpPr>
            <p:nvPr/>
          </p:nvGrpSpPr>
          <p:grpSpPr bwMode="auto">
            <a:xfrm>
              <a:off x="4980" y="971"/>
              <a:ext cx="218" cy="273"/>
              <a:chOff x="4980" y="971"/>
              <a:chExt cx="218" cy="273"/>
            </a:xfrm>
          </p:grpSpPr>
          <p:sp>
            <p:nvSpPr>
              <p:cNvPr id="31778" name="Rectangle 34"/>
              <p:cNvSpPr>
                <a:spLocks noChangeArrowheads="1"/>
              </p:cNvSpPr>
              <p:nvPr/>
            </p:nvSpPr>
            <p:spPr bwMode="auto">
              <a:xfrm>
                <a:off x="4980" y="971"/>
                <a:ext cx="107"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S</a:t>
                </a:r>
                <a:endParaRPr lang="en-US" altLang="zh-CN" sz="2400">
                  <a:solidFill>
                    <a:schemeClr val="accent2"/>
                  </a:solidFill>
                </a:endParaRPr>
              </a:p>
            </p:txBody>
          </p:sp>
          <p:sp>
            <p:nvSpPr>
              <p:cNvPr id="31779" name="Rectangle 35"/>
              <p:cNvSpPr>
                <a:spLocks noChangeArrowheads="1"/>
              </p:cNvSpPr>
              <p:nvPr/>
            </p:nvSpPr>
            <p:spPr bwMode="auto">
              <a:xfrm>
                <a:off x="5053" y="1071"/>
                <a:ext cx="145"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1800">
                    <a:solidFill>
                      <a:schemeClr val="accent2"/>
                    </a:solidFill>
                    <a:latin typeface="宋体" pitchFamily="2" charset="-122"/>
                  </a:rPr>
                  <a:t>侧</a:t>
                </a:r>
                <a:endParaRPr lang="en-US" altLang="zh-CN" sz="1800">
                  <a:solidFill>
                    <a:schemeClr val="accent2"/>
                  </a:solidFill>
                </a:endParaRPr>
              </a:p>
            </p:txBody>
          </p:sp>
        </p:grpSp>
        <p:sp>
          <p:nvSpPr>
            <p:cNvPr id="31765" name="Line 36"/>
            <p:cNvSpPr>
              <a:spLocks noChangeShapeType="1"/>
            </p:cNvSpPr>
            <p:nvPr/>
          </p:nvSpPr>
          <p:spPr bwMode="auto">
            <a:xfrm flipH="1">
              <a:off x="4843" y="1201"/>
              <a:ext cx="118" cy="33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1766" name="Rectangle 37"/>
            <p:cNvSpPr>
              <a:spLocks noChangeArrowheads="1"/>
            </p:cNvSpPr>
            <p:nvPr/>
          </p:nvSpPr>
          <p:spPr bwMode="auto">
            <a:xfrm>
              <a:off x="5157" y="2189"/>
              <a:ext cx="324" cy="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31767" name="Group 38"/>
            <p:cNvGrpSpPr>
              <a:grpSpLocks/>
            </p:cNvGrpSpPr>
            <p:nvPr/>
          </p:nvGrpSpPr>
          <p:grpSpPr bwMode="auto">
            <a:xfrm>
              <a:off x="5216" y="2233"/>
              <a:ext cx="217" cy="273"/>
              <a:chOff x="5216" y="2233"/>
              <a:chExt cx="217" cy="273"/>
            </a:xfrm>
          </p:grpSpPr>
          <p:sp>
            <p:nvSpPr>
              <p:cNvPr id="31776" name="Rectangle 39"/>
              <p:cNvSpPr>
                <a:spLocks noChangeArrowheads="1"/>
              </p:cNvSpPr>
              <p:nvPr/>
            </p:nvSpPr>
            <p:spPr bwMode="auto">
              <a:xfrm>
                <a:off x="5216" y="2233"/>
                <a:ext cx="107"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S</a:t>
                </a:r>
                <a:endParaRPr lang="en-US" altLang="zh-CN" sz="2400">
                  <a:solidFill>
                    <a:schemeClr val="accent2"/>
                  </a:solidFill>
                </a:endParaRPr>
              </a:p>
            </p:txBody>
          </p:sp>
          <p:sp>
            <p:nvSpPr>
              <p:cNvPr id="31777" name="Rectangle 40"/>
              <p:cNvSpPr>
                <a:spLocks noChangeArrowheads="1"/>
              </p:cNvSpPr>
              <p:nvPr/>
            </p:nvSpPr>
            <p:spPr bwMode="auto">
              <a:xfrm>
                <a:off x="5289" y="2333"/>
                <a:ext cx="144"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1800">
                    <a:solidFill>
                      <a:schemeClr val="accent2"/>
                    </a:solidFill>
                    <a:latin typeface="宋体" pitchFamily="2" charset="-122"/>
                  </a:rPr>
                  <a:t>底</a:t>
                </a:r>
                <a:endParaRPr lang="en-US" altLang="zh-CN" sz="1800">
                  <a:solidFill>
                    <a:schemeClr val="accent2"/>
                  </a:solidFill>
                </a:endParaRPr>
              </a:p>
            </p:txBody>
          </p:sp>
        </p:grpSp>
        <p:sp>
          <p:nvSpPr>
            <p:cNvPr id="31768" name="Line 41"/>
            <p:cNvSpPr>
              <a:spLocks noChangeShapeType="1"/>
            </p:cNvSpPr>
            <p:nvPr/>
          </p:nvSpPr>
          <p:spPr bwMode="auto">
            <a:xfrm>
              <a:off x="5236" y="1915"/>
              <a:ext cx="118" cy="274"/>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graphicFrame>
          <p:nvGraphicFramePr>
            <p:cNvPr id="31769" name="Object 42"/>
            <p:cNvGraphicFramePr>
              <a:graphicFrameLocks noChangeAspect="1"/>
            </p:cNvGraphicFramePr>
            <p:nvPr/>
          </p:nvGraphicFramePr>
          <p:xfrm>
            <a:off x="5472" y="1452"/>
            <a:ext cx="209" cy="227"/>
          </p:xfrm>
          <a:graphic>
            <a:graphicData uri="http://schemas.openxmlformats.org/presentationml/2006/ole">
              <mc:AlternateContent xmlns:mc="http://schemas.openxmlformats.org/markup-compatibility/2006">
                <mc:Choice xmlns:v="urn:schemas-microsoft-com:vml" Requires="v">
                  <p:oleObj spid="_x0000_s32010" name="Equation" r:id="rId3" imgW="228600" imgH="276346" progId="Equation.3">
                    <p:embed/>
                  </p:oleObj>
                </mc:Choice>
                <mc:Fallback>
                  <p:oleObj name="Equation" r:id="rId3" imgW="228600" imgH="276346" progId="Equation.3">
                    <p:embed/>
                    <p:pic>
                      <p:nvPicPr>
                        <p:cNvPr id="0" name="Object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72" y="1452"/>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31770" name="Object 43"/>
            <p:cNvGraphicFramePr>
              <a:graphicFrameLocks noChangeAspect="1"/>
            </p:cNvGraphicFramePr>
            <p:nvPr/>
          </p:nvGraphicFramePr>
          <p:xfrm>
            <a:off x="3504" y="1488"/>
            <a:ext cx="209" cy="227"/>
          </p:xfrm>
          <a:graphic>
            <a:graphicData uri="http://schemas.openxmlformats.org/presentationml/2006/ole">
              <mc:AlternateContent xmlns:mc="http://schemas.openxmlformats.org/markup-compatibility/2006">
                <mc:Choice xmlns:v="urn:schemas-microsoft-com:vml" Requires="v">
                  <p:oleObj spid="_x0000_s32011" name="Equation" r:id="rId5" imgW="228600" imgH="276346" progId="Equation.3">
                    <p:embed/>
                  </p:oleObj>
                </mc:Choice>
                <mc:Fallback>
                  <p:oleObj name="Equation" r:id="rId5" imgW="228600" imgH="276346" progId="Equation.3">
                    <p:embed/>
                    <p:pic>
                      <p:nvPicPr>
                        <p:cNvPr id="0" name="Object 4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04" y="1488"/>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31771" name="Text Box 44"/>
            <p:cNvSpPr txBox="1">
              <a:spLocks noChangeArrowheads="1"/>
            </p:cNvSpPr>
            <p:nvPr/>
          </p:nvSpPr>
          <p:spPr bwMode="auto">
            <a:xfrm>
              <a:off x="5116" y="1392"/>
              <a:ext cx="212" cy="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4800">
                  <a:solidFill>
                    <a:schemeClr val="accent2"/>
                  </a:solidFill>
                </a:rPr>
                <a:t>.</a:t>
              </a:r>
            </a:p>
          </p:txBody>
        </p:sp>
        <p:sp>
          <p:nvSpPr>
            <p:cNvPr id="31772" name="Text Box 45"/>
            <p:cNvSpPr txBox="1">
              <a:spLocks noChangeArrowheads="1"/>
            </p:cNvSpPr>
            <p:nvPr/>
          </p:nvSpPr>
          <p:spPr bwMode="auto">
            <a:xfrm>
              <a:off x="5095" y="1488"/>
              <a:ext cx="23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P</a:t>
              </a:r>
            </a:p>
          </p:txBody>
        </p:sp>
        <p:sp>
          <p:nvSpPr>
            <p:cNvPr id="31773" name="Line 46"/>
            <p:cNvSpPr>
              <a:spLocks noChangeShapeType="1"/>
            </p:cNvSpPr>
            <p:nvPr/>
          </p:nvSpPr>
          <p:spPr bwMode="auto">
            <a:xfrm flipH="1">
              <a:off x="4608" y="1751"/>
              <a:ext cx="576"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1774" name="Text Box 47"/>
            <p:cNvSpPr txBox="1">
              <a:spLocks noChangeArrowheads="1"/>
            </p:cNvSpPr>
            <p:nvPr/>
          </p:nvSpPr>
          <p:spPr bwMode="auto">
            <a:xfrm>
              <a:off x="4848" y="1536"/>
              <a:ext cx="191"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r</a:t>
              </a:r>
            </a:p>
          </p:txBody>
        </p:sp>
        <p:graphicFrame>
          <p:nvGraphicFramePr>
            <p:cNvPr id="31775" name="Object 48"/>
            <p:cNvGraphicFramePr>
              <a:graphicFrameLocks noChangeAspect="1"/>
            </p:cNvGraphicFramePr>
            <p:nvPr/>
          </p:nvGraphicFramePr>
          <p:xfrm>
            <a:off x="4704" y="916"/>
            <a:ext cx="192" cy="152"/>
          </p:xfrm>
          <a:graphic>
            <a:graphicData uri="http://schemas.openxmlformats.org/presentationml/2006/ole">
              <mc:AlternateContent xmlns:mc="http://schemas.openxmlformats.org/markup-compatibility/2006">
                <mc:Choice xmlns:v="urn:schemas-microsoft-com:vml" Requires="v">
                  <p:oleObj spid="_x0000_s32012" name="Equation" r:id="rId7" imgW="199957" imgH="133446" progId="Equation.3">
                    <p:embed/>
                  </p:oleObj>
                </mc:Choice>
                <mc:Fallback>
                  <p:oleObj name="Equation" r:id="rId7" imgW="199957" imgH="133446" progId="Equation.3">
                    <p:embed/>
                    <p:pic>
                      <p:nvPicPr>
                        <p:cNvPr id="0" name="Object 48"/>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704" y="916"/>
                          <a:ext cx="192" cy="15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graphicFrame>
        <p:nvGraphicFramePr>
          <p:cNvPr id="54321" name="Object 49"/>
          <p:cNvGraphicFramePr>
            <a:graphicFrameLocks noChangeAspect="1"/>
          </p:cNvGraphicFramePr>
          <p:nvPr/>
        </p:nvGraphicFramePr>
        <p:xfrm>
          <a:off x="1944688" y="657225"/>
          <a:ext cx="2017712" cy="549275"/>
        </p:xfrm>
        <a:graphic>
          <a:graphicData uri="http://schemas.openxmlformats.org/presentationml/2006/ole">
            <mc:AlternateContent xmlns:mc="http://schemas.openxmlformats.org/markup-compatibility/2006">
              <mc:Choice xmlns:v="urn:schemas-microsoft-com:vml" Requires="v">
                <p:oleObj spid="_x0000_s32013" name="Equation" r:id="rId9" imgW="1847985" imgH="438156" progId="Equation.3">
                  <p:embed/>
                </p:oleObj>
              </mc:Choice>
              <mc:Fallback>
                <p:oleObj name="Equation" r:id="rId9" imgW="1847985" imgH="438156" progId="Equation.3">
                  <p:embed/>
                  <p:pic>
                    <p:nvPicPr>
                      <p:cNvPr id="0" name="Object 49"/>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944688" y="657225"/>
                        <a:ext cx="201771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sp>
        <p:nvSpPr>
          <p:cNvPr id="54322" name="Text Box 50"/>
          <p:cNvSpPr txBox="1">
            <a:spLocks noChangeArrowheads="1"/>
          </p:cNvSpPr>
          <p:nvPr/>
        </p:nvSpPr>
        <p:spPr bwMode="auto">
          <a:xfrm>
            <a:off x="830263" y="611188"/>
            <a:ext cx="541337"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而</a:t>
            </a:r>
          </a:p>
        </p:txBody>
      </p:sp>
      <p:sp>
        <p:nvSpPr>
          <p:cNvPr id="54323" name="Text Box 51"/>
          <p:cNvSpPr txBox="1">
            <a:spLocks noChangeArrowheads="1"/>
          </p:cNvSpPr>
          <p:nvPr/>
        </p:nvSpPr>
        <p:spPr bwMode="auto">
          <a:xfrm>
            <a:off x="701675" y="1614488"/>
            <a:ext cx="8985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所以</a:t>
            </a:r>
          </a:p>
        </p:txBody>
      </p:sp>
      <p:graphicFrame>
        <p:nvGraphicFramePr>
          <p:cNvPr id="54324" name="Object 52"/>
          <p:cNvGraphicFramePr>
            <a:graphicFrameLocks noChangeAspect="1"/>
          </p:cNvGraphicFramePr>
          <p:nvPr/>
        </p:nvGraphicFramePr>
        <p:xfrm>
          <a:off x="1905000" y="1460500"/>
          <a:ext cx="2082800" cy="977900"/>
        </p:xfrm>
        <a:graphic>
          <a:graphicData uri="http://schemas.openxmlformats.org/presentationml/2006/ole">
            <mc:AlternateContent xmlns:mc="http://schemas.openxmlformats.org/markup-compatibility/2006">
              <mc:Choice xmlns:v="urn:schemas-microsoft-com:vml" Requires="v">
                <p:oleObj spid="_x0000_s32014" name="Equation" r:id="rId11" imgW="1981200" imgH="876311" progId="Equation.3">
                  <p:embed/>
                </p:oleObj>
              </mc:Choice>
              <mc:Fallback>
                <p:oleObj name="Equation" r:id="rId11" imgW="1981200" imgH="876311" progId="Equation.3">
                  <p:embed/>
                  <p:pic>
                    <p:nvPicPr>
                      <p:cNvPr id="0" name="Object 52"/>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905000" y="1460500"/>
                        <a:ext cx="2082800" cy="9779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54325" name="Object 53"/>
          <p:cNvGraphicFramePr>
            <a:graphicFrameLocks noChangeAspect="1"/>
          </p:cNvGraphicFramePr>
          <p:nvPr/>
        </p:nvGraphicFramePr>
        <p:xfrm>
          <a:off x="2311400" y="2603500"/>
          <a:ext cx="1270000" cy="977900"/>
        </p:xfrm>
        <a:graphic>
          <a:graphicData uri="http://schemas.openxmlformats.org/presentationml/2006/ole">
            <mc:AlternateContent xmlns:mc="http://schemas.openxmlformats.org/markup-compatibility/2006">
              <mc:Choice xmlns:v="urn:schemas-microsoft-com:vml" Requires="v">
                <p:oleObj spid="_x0000_s32015" name="Equation" r:id="rId13" imgW="1162185" imgH="876311" progId="Equation.3">
                  <p:embed/>
                </p:oleObj>
              </mc:Choice>
              <mc:Fallback>
                <p:oleObj name="Equation" r:id="rId13" imgW="1162185" imgH="876311" progId="Equation.3">
                  <p:embed/>
                  <p:pic>
                    <p:nvPicPr>
                      <p:cNvPr id="0" name="Object 53"/>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311400" y="2603500"/>
                        <a:ext cx="1270000" cy="9779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nvGrpSpPr>
          <p:cNvPr id="10" name="Group 54"/>
          <p:cNvGrpSpPr>
            <a:grpSpLocks/>
          </p:cNvGrpSpPr>
          <p:nvPr/>
        </p:nvGrpSpPr>
        <p:grpSpPr bwMode="auto">
          <a:xfrm>
            <a:off x="381000" y="3733800"/>
            <a:ext cx="8321675" cy="1373188"/>
            <a:chOff x="240" y="2352"/>
            <a:chExt cx="5242" cy="865"/>
          </a:xfrm>
        </p:grpSpPr>
        <p:sp>
          <p:nvSpPr>
            <p:cNvPr id="31753" name="Text Box 55"/>
            <p:cNvSpPr txBox="1">
              <a:spLocks noChangeArrowheads="1"/>
            </p:cNvSpPr>
            <p:nvPr/>
          </p:nvSpPr>
          <p:spPr bwMode="auto">
            <a:xfrm>
              <a:off x="240" y="2352"/>
              <a:ext cx="5242" cy="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rgbClr val="CC3300"/>
                  </a:solidFill>
                </a:rPr>
                <a:t>即带电平面两侧的电场是垂直于平面的均匀场，当</a:t>
              </a:r>
              <a:r>
                <a:rPr lang="zh-CN" altLang="en-US" sz="2800" i="1">
                  <a:solidFill>
                    <a:srgbClr val="CC3300"/>
                  </a:solidFill>
                  <a:sym typeface="Symbol" pitchFamily="18" charset="2"/>
                </a:rPr>
                <a:t></a:t>
              </a:r>
              <a:r>
                <a:rPr lang="en-US" altLang="zh-CN" sz="2800">
                  <a:solidFill>
                    <a:srgbClr val="CC3300"/>
                  </a:solidFill>
                </a:rPr>
                <a:t>&gt;0</a:t>
              </a:r>
              <a:r>
                <a:rPr lang="zh-CN" altLang="en-US" sz="2800">
                  <a:solidFill>
                    <a:srgbClr val="CC3300"/>
                  </a:solidFill>
                </a:rPr>
                <a:t>时，   的方向远离平面；当</a:t>
              </a:r>
              <a:r>
                <a:rPr lang="zh-CN" altLang="en-US" sz="2800" i="1">
                  <a:solidFill>
                    <a:srgbClr val="CC3300"/>
                  </a:solidFill>
                  <a:sym typeface="Symbol" pitchFamily="18" charset="2"/>
                </a:rPr>
                <a:t></a:t>
              </a:r>
              <a:r>
                <a:rPr lang="en-US" altLang="zh-CN" sz="2800">
                  <a:solidFill>
                    <a:srgbClr val="CC3300"/>
                  </a:solidFill>
                </a:rPr>
                <a:t>&lt;0</a:t>
              </a:r>
              <a:r>
                <a:rPr lang="zh-CN" altLang="en-US" sz="2800">
                  <a:solidFill>
                    <a:srgbClr val="CC3300"/>
                  </a:solidFill>
                </a:rPr>
                <a:t>时，  的方向指向平面。</a:t>
              </a:r>
              <a:endParaRPr lang="en-US" altLang="zh-CN" sz="2800">
                <a:solidFill>
                  <a:srgbClr val="CC3300"/>
                </a:solidFill>
              </a:endParaRPr>
            </a:p>
          </p:txBody>
        </p:sp>
        <p:graphicFrame>
          <p:nvGraphicFramePr>
            <p:cNvPr id="31754" name="Object 56"/>
            <p:cNvGraphicFramePr>
              <a:graphicFrameLocks noChangeAspect="1"/>
            </p:cNvGraphicFramePr>
            <p:nvPr/>
          </p:nvGraphicFramePr>
          <p:xfrm>
            <a:off x="4015" y="2653"/>
            <a:ext cx="209" cy="227"/>
          </p:xfrm>
          <a:graphic>
            <a:graphicData uri="http://schemas.openxmlformats.org/presentationml/2006/ole">
              <mc:AlternateContent xmlns:mc="http://schemas.openxmlformats.org/markup-compatibility/2006">
                <mc:Choice xmlns:v="urn:schemas-microsoft-com:vml" Requires="v">
                  <p:oleObj spid="_x0000_s32016" name="Equation" r:id="rId15" imgW="228600" imgH="276346" progId="Equation.3">
                    <p:embed/>
                  </p:oleObj>
                </mc:Choice>
                <mc:Fallback>
                  <p:oleObj name="Equation" r:id="rId15" imgW="228600" imgH="276346" progId="Equation.3">
                    <p:embed/>
                    <p:pic>
                      <p:nvPicPr>
                        <p:cNvPr id="0" name="Object 56"/>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015" y="2653"/>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aphicFrame>
          <p:nvGraphicFramePr>
            <p:cNvPr id="31755" name="Object 57"/>
            <p:cNvGraphicFramePr>
              <a:graphicFrameLocks noChangeAspect="1"/>
            </p:cNvGraphicFramePr>
            <p:nvPr/>
          </p:nvGraphicFramePr>
          <p:xfrm>
            <a:off x="1056" y="2688"/>
            <a:ext cx="209" cy="227"/>
          </p:xfrm>
          <a:graphic>
            <a:graphicData uri="http://schemas.openxmlformats.org/presentationml/2006/ole">
              <mc:AlternateContent xmlns:mc="http://schemas.openxmlformats.org/markup-compatibility/2006">
                <mc:Choice xmlns:v="urn:schemas-microsoft-com:vml" Requires="v">
                  <p:oleObj spid="_x0000_s32017" name="Equation" r:id="rId17" imgW="228600" imgH="276346" progId="Equation.3">
                    <p:embed/>
                  </p:oleObj>
                </mc:Choice>
                <mc:Fallback>
                  <p:oleObj name="Equation" r:id="rId17" imgW="228600" imgH="276346" progId="Equation.3">
                    <p:embed/>
                    <p:pic>
                      <p:nvPicPr>
                        <p:cNvPr id="0" name="Object 57"/>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056" y="2688"/>
                          <a:ext cx="20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accent2"/>
                              </a:solidFill>
                              <a:miter lim="800000"/>
                              <a:headEnd/>
                              <a:tailEnd/>
                            </a14:hiddenLine>
                          </a:ext>
                        </a:extLst>
                      </p:spPr>
                    </p:pic>
                  </p:oleObj>
                </mc:Fallback>
              </mc:AlternateContent>
            </a:graphicData>
          </a:graphic>
        </p:graphicFrame>
      </p:gr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4322"/>
                                        </p:tgtEl>
                                        <p:attrNameLst>
                                          <p:attrName>style.visibility</p:attrName>
                                        </p:attrNameLst>
                                      </p:cBhvr>
                                      <p:to>
                                        <p:strVal val="visible"/>
                                      </p:to>
                                    </p:set>
                                    <p:animEffect transition="in" filter="wipe(left)">
                                      <p:cBhvr>
                                        <p:cTn id="7" dur="500"/>
                                        <p:tgtEl>
                                          <p:spTgt spid="54322"/>
                                        </p:tgtEl>
                                      </p:cBhvr>
                                    </p:animEffect>
                                  </p:childTnLst>
                                </p:cTn>
                              </p:par>
                            </p:childTnLst>
                          </p:cTn>
                        </p:par>
                        <p:par>
                          <p:cTn id="8" fill="hold" nodeType="afterGroup">
                            <p:stCondLst>
                              <p:cond delay="500"/>
                            </p:stCondLst>
                            <p:childTnLst>
                              <p:par>
                                <p:cTn id="9" presetID="22" presetClass="entr" presetSubtype="8" fill="hold" nodeType="afterEffect">
                                  <p:stCondLst>
                                    <p:cond delay="0"/>
                                  </p:stCondLst>
                                  <p:childTnLst>
                                    <p:set>
                                      <p:cBhvr>
                                        <p:cTn id="10" dur="1" fill="hold">
                                          <p:stCondLst>
                                            <p:cond delay="0"/>
                                          </p:stCondLst>
                                        </p:cTn>
                                        <p:tgtEl>
                                          <p:spTgt spid="54321"/>
                                        </p:tgtEl>
                                        <p:attrNameLst>
                                          <p:attrName>style.visibility</p:attrName>
                                        </p:attrNameLst>
                                      </p:cBhvr>
                                      <p:to>
                                        <p:strVal val="visible"/>
                                      </p:to>
                                    </p:set>
                                    <p:animEffect transition="in" filter="wipe(left)">
                                      <p:cBhvr>
                                        <p:cTn id="11" dur="500"/>
                                        <p:tgtEl>
                                          <p:spTgt spid="54321"/>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54323"/>
                                        </p:tgtEl>
                                        <p:attrNameLst>
                                          <p:attrName>style.visibility</p:attrName>
                                        </p:attrNameLst>
                                      </p:cBhvr>
                                      <p:to>
                                        <p:strVal val="visible"/>
                                      </p:to>
                                    </p:set>
                                    <p:animEffect transition="in" filter="wipe(left)">
                                      <p:cBhvr>
                                        <p:cTn id="16" dur="500"/>
                                        <p:tgtEl>
                                          <p:spTgt spid="54323"/>
                                        </p:tgtEl>
                                      </p:cBhvr>
                                    </p:animEffect>
                                  </p:childTnLst>
                                </p:cTn>
                              </p:par>
                            </p:childTnLst>
                          </p:cTn>
                        </p:par>
                        <p:par>
                          <p:cTn id="17" fill="hold" nodeType="afterGroup">
                            <p:stCondLst>
                              <p:cond delay="500"/>
                            </p:stCondLst>
                            <p:childTnLst>
                              <p:par>
                                <p:cTn id="18" presetID="22" presetClass="entr" presetSubtype="8" fill="hold" nodeType="afterEffect">
                                  <p:stCondLst>
                                    <p:cond delay="0"/>
                                  </p:stCondLst>
                                  <p:childTnLst>
                                    <p:set>
                                      <p:cBhvr>
                                        <p:cTn id="19" dur="1" fill="hold">
                                          <p:stCondLst>
                                            <p:cond delay="0"/>
                                          </p:stCondLst>
                                        </p:cTn>
                                        <p:tgtEl>
                                          <p:spTgt spid="54324"/>
                                        </p:tgtEl>
                                        <p:attrNameLst>
                                          <p:attrName>style.visibility</p:attrName>
                                        </p:attrNameLst>
                                      </p:cBhvr>
                                      <p:to>
                                        <p:strVal val="visible"/>
                                      </p:to>
                                    </p:set>
                                    <p:animEffect transition="in" filter="wipe(left)">
                                      <p:cBhvr>
                                        <p:cTn id="20" dur="500"/>
                                        <p:tgtEl>
                                          <p:spTgt spid="54324"/>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22" presetClass="entr" presetSubtype="8" fill="hold" nodeType="clickEffect">
                                  <p:stCondLst>
                                    <p:cond delay="0"/>
                                  </p:stCondLst>
                                  <p:childTnLst>
                                    <p:set>
                                      <p:cBhvr>
                                        <p:cTn id="24" dur="1" fill="hold">
                                          <p:stCondLst>
                                            <p:cond delay="0"/>
                                          </p:stCondLst>
                                        </p:cTn>
                                        <p:tgtEl>
                                          <p:spTgt spid="54325"/>
                                        </p:tgtEl>
                                        <p:attrNameLst>
                                          <p:attrName>style.visibility</p:attrName>
                                        </p:attrNameLst>
                                      </p:cBhvr>
                                      <p:to>
                                        <p:strVal val="visible"/>
                                      </p:to>
                                    </p:set>
                                    <p:animEffect transition="in" filter="wipe(left)">
                                      <p:cBhvr>
                                        <p:cTn id="25" dur="500"/>
                                        <p:tgtEl>
                                          <p:spTgt spid="54325"/>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23" presetClass="entr" presetSubtype="16" fill="hold" nodeType="click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500" fill="hold"/>
                                        <p:tgtEl>
                                          <p:spTgt spid="10"/>
                                        </p:tgtEl>
                                        <p:attrNameLst>
                                          <p:attrName>ppt_w</p:attrName>
                                        </p:attrNameLst>
                                      </p:cBhvr>
                                      <p:tavLst>
                                        <p:tav tm="0">
                                          <p:val>
                                            <p:fltVal val="0"/>
                                          </p:val>
                                        </p:tav>
                                        <p:tav tm="100000">
                                          <p:val>
                                            <p:strVal val="#ppt_w"/>
                                          </p:val>
                                        </p:tav>
                                      </p:tavLst>
                                    </p:anim>
                                    <p:anim calcmode="lin" valueType="num">
                                      <p:cBhvr>
                                        <p:cTn id="31" dur="500" fill="hold"/>
                                        <p:tgtEl>
                                          <p:spTgt spid="1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322" grpId="0" autoUpdateAnimBg="0"/>
      <p:bldP spid="54323" grpId="0"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ext Box 2"/>
          <p:cNvSpPr txBox="1">
            <a:spLocks noChangeArrowheads="1"/>
          </p:cNvSpPr>
          <p:nvPr/>
        </p:nvSpPr>
        <p:spPr bwMode="auto">
          <a:xfrm>
            <a:off x="533400" y="152400"/>
            <a:ext cx="83216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rgbClr val="CC3300"/>
                </a:solidFill>
              </a:rPr>
              <a:t>利用场强叠加原理，可求出更多带电体的电场分布</a:t>
            </a:r>
            <a:endParaRPr lang="en-US" altLang="zh-CN" sz="2800">
              <a:solidFill>
                <a:srgbClr val="CC3300"/>
              </a:solidFill>
            </a:endParaRPr>
          </a:p>
        </p:txBody>
      </p:sp>
      <p:sp>
        <p:nvSpPr>
          <p:cNvPr id="60419" name="Text Box 3"/>
          <p:cNvSpPr txBox="1">
            <a:spLocks noChangeArrowheads="1"/>
          </p:cNvSpPr>
          <p:nvPr/>
        </p:nvSpPr>
        <p:spPr bwMode="auto">
          <a:xfrm>
            <a:off x="35496" y="914400"/>
            <a:ext cx="6604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dirty="0">
                <a:solidFill>
                  <a:schemeClr val="accent2"/>
                </a:solidFill>
              </a:rPr>
              <a:t>如</a:t>
            </a:r>
            <a:r>
              <a:rPr lang="en-US" altLang="zh-CN" sz="2800" dirty="0">
                <a:solidFill>
                  <a:schemeClr val="accent2"/>
                </a:solidFill>
              </a:rPr>
              <a:t>:</a:t>
            </a:r>
          </a:p>
        </p:txBody>
      </p:sp>
      <p:sp>
        <p:nvSpPr>
          <p:cNvPr id="60420" name="Text Box 4"/>
          <p:cNvSpPr txBox="1">
            <a:spLocks noChangeArrowheads="1"/>
          </p:cNvSpPr>
          <p:nvPr/>
        </p:nvSpPr>
        <p:spPr bwMode="auto">
          <a:xfrm>
            <a:off x="611560" y="928688"/>
            <a:ext cx="48260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dirty="0">
                <a:solidFill>
                  <a:schemeClr val="accent2"/>
                </a:solidFill>
              </a:rPr>
              <a:t>1. </a:t>
            </a:r>
            <a:r>
              <a:rPr lang="zh-CN" altLang="en-US" sz="2800" dirty="0">
                <a:solidFill>
                  <a:schemeClr val="accent2"/>
                </a:solidFill>
              </a:rPr>
              <a:t>两平行的无限大带电平板；</a:t>
            </a:r>
            <a:endParaRPr lang="en-US" altLang="zh-CN" sz="2800" dirty="0">
              <a:solidFill>
                <a:schemeClr val="accent2"/>
              </a:solidFill>
            </a:endParaRPr>
          </a:p>
        </p:txBody>
      </p:sp>
      <p:sp>
        <p:nvSpPr>
          <p:cNvPr id="60421" name="Text Box 5"/>
          <p:cNvSpPr txBox="1">
            <a:spLocks noChangeArrowheads="1"/>
          </p:cNvSpPr>
          <p:nvPr/>
        </p:nvSpPr>
        <p:spPr bwMode="auto">
          <a:xfrm>
            <a:off x="5148064" y="928688"/>
            <a:ext cx="415049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dirty="0">
                <a:solidFill>
                  <a:schemeClr val="accent2"/>
                </a:solidFill>
              </a:rPr>
              <a:t>2. </a:t>
            </a:r>
            <a:r>
              <a:rPr lang="zh-CN" altLang="en-US" sz="2800" dirty="0">
                <a:solidFill>
                  <a:schemeClr val="accent2"/>
                </a:solidFill>
              </a:rPr>
              <a:t>带很小缺口的细圆环；</a:t>
            </a:r>
            <a:endParaRPr lang="en-US" altLang="zh-CN" sz="2800" dirty="0">
              <a:solidFill>
                <a:schemeClr val="accent2"/>
              </a:solidFill>
            </a:endParaRPr>
          </a:p>
        </p:txBody>
      </p:sp>
      <p:sp>
        <p:nvSpPr>
          <p:cNvPr id="60422" name="Text Box 6"/>
          <p:cNvSpPr txBox="1">
            <a:spLocks noChangeArrowheads="1"/>
          </p:cNvSpPr>
          <p:nvPr/>
        </p:nvSpPr>
        <p:spPr bwMode="auto">
          <a:xfrm>
            <a:off x="914400" y="3505200"/>
            <a:ext cx="41116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3. </a:t>
            </a:r>
            <a:r>
              <a:rPr lang="zh-CN" altLang="en-US" sz="2800">
                <a:solidFill>
                  <a:schemeClr val="accent2"/>
                </a:solidFill>
              </a:rPr>
              <a:t>带圆孔的无限大平板；</a:t>
            </a:r>
            <a:endParaRPr lang="en-US" altLang="zh-CN" sz="2800">
              <a:solidFill>
                <a:schemeClr val="accent2"/>
              </a:solidFill>
            </a:endParaRPr>
          </a:p>
        </p:txBody>
      </p:sp>
      <p:sp>
        <p:nvSpPr>
          <p:cNvPr id="60423" name="Text Box 7"/>
          <p:cNvSpPr txBox="1">
            <a:spLocks noChangeArrowheads="1"/>
          </p:cNvSpPr>
          <p:nvPr/>
        </p:nvSpPr>
        <p:spPr bwMode="auto">
          <a:xfrm>
            <a:off x="5160963" y="3505200"/>
            <a:ext cx="41116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800">
                <a:solidFill>
                  <a:schemeClr val="accent2"/>
                </a:solidFill>
              </a:rPr>
              <a:t>4. </a:t>
            </a:r>
            <a:r>
              <a:rPr lang="zh-CN" altLang="en-US" sz="2800">
                <a:solidFill>
                  <a:schemeClr val="accent2"/>
                </a:solidFill>
              </a:rPr>
              <a:t>带有空腔的圆柱体等；</a:t>
            </a:r>
            <a:endParaRPr lang="en-US" altLang="zh-CN" sz="2800">
              <a:solidFill>
                <a:schemeClr val="accent2"/>
              </a:solidFill>
            </a:endParaRPr>
          </a:p>
        </p:txBody>
      </p:sp>
      <p:grpSp>
        <p:nvGrpSpPr>
          <p:cNvPr id="2" name="Group 8"/>
          <p:cNvGrpSpPr>
            <a:grpSpLocks/>
          </p:cNvGrpSpPr>
          <p:nvPr/>
        </p:nvGrpSpPr>
        <p:grpSpPr bwMode="auto">
          <a:xfrm>
            <a:off x="2057400" y="1524000"/>
            <a:ext cx="1816100" cy="1873250"/>
            <a:chOff x="1296" y="2660"/>
            <a:chExt cx="1144" cy="1180"/>
          </a:xfrm>
        </p:grpSpPr>
        <p:sp>
          <p:nvSpPr>
            <p:cNvPr id="32878" name="Line 9"/>
            <p:cNvSpPr>
              <a:spLocks noChangeShapeType="1"/>
            </p:cNvSpPr>
            <p:nvPr/>
          </p:nvSpPr>
          <p:spPr bwMode="auto">
            <a:xfrm flipV="1">
              <a:off x="1296" y="3527"/>
              <a:ext cx="440" cy="313"/>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32879" name="Line 10"/>
            <p:cNvSpPr>
              <a:spLocks noChangeShapeType="1"/>
            </p:cNvSpPr>
            <p:nvPr/>
          </p:nvSpPr>
          <p:spPr bwMode="auto">
            <a:xfrm>
              <a:off x="1296" y="3004"/>
              <a:ext cx="0" cy="833"/>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32880" name="Line 11"/>
            <p:cNvSpPr>
              <a:spLocks noChangeShapeType="1"/>
            </p:cNvSpPr>
            <p:nvPr/>
          </p:nvSpPr>
          <p:spPr bwMode="auto">
            <a:xfrm flipV="1">
              <a:off x="1296" y="2719"/>
              <a:ext cx="440" cy="280"/>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32881" name="Line 12"/>
            <p:cNvSpPr>
              <a:spLocks noChangeShapeType="1"/>
            </p:cNvSpPr>
            <p:nvPr/>
          </p:nvSpPr>
          <p:spPr bwMode="auto">
            <a:xfrm>
              <a:off x="1736" y="2740"/>
              <a:ext cx="0" cy="801"/>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32882" name="Line 13"/>
            <p:cNvSpPr>
              <a:spLocks noChangeShapeType="1"/>
            </p:cNvSpPr>
            <p:nvPr/>
          </p:nvSpPr>
          <p:spPr bwMode="auto">
            <a:xfrm>
              <a:off x="2008" y="2956"/>
              <a:ext cx="0" cy="801"/>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32883" name="Line 14"/>
            <p:cNvSpPr>
              <a:spLocks noChangeShapeType="1"/>
            </p:cNvSpPr>
            <p:nvPr/>
          </p:nvSpPr>
          <p:spPr bwMode="auto">
            <a:xfrm flipV="1">
              <a:off x="2008" y="2660"/>
              <a:ext cx="432" cy="297"/>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32884" name="Line 15"/>
            <p:cNvSpPr>
              <a:spLocks noChangeShapeType="1"/>
            </p:cNvSpPr>
            <p:nvPr/>
          </p:nvSpPr>
          <p:spPr bwMode="auto">
            <a:xfrm>
              <a:off x="2440" y="2660"/>
              <a:ext cx="0" cy="841"/>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32885" name="Line 16"/>
            <p:cNvSpPr>
              <a:spLocks noChangeShapeType="1"/>
            </p:cNvSpPr>
            <p:nvPr/>
          </p:nvSpPr>
          <p:spPr bwMode="auto">
            <a:xfrm flipV="1">
              <a:off x="2016" y="3479"/>
              <a:ext cx="424" cy="281"/>
            </a:xfrm>
            <a:prstGeom prst="line">
              <a:avLst/>
            </a:prstGeom>
            <a:noFill/>
            <a:ln w="28575">
              <a:solidFill>
                <a:srgbClr val="CC3300"/>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32886" name="AutoShape 17"/>
            <p:cNvSpPr>
              <a:spLocks noChangeArrowheads="1"/>
            </p:cNvSpPr>
            <p:nvPr/>
          </p:nvSpPr>
          <p:spPr bwMode="auto">
            <a:xfrm>
              <a:off x="1448" y="2911"/>
              <a:ext cx="328" cy="224"/>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round/>
                  <a:headEnd/>
                  <a:tailEnd/>
                </a14:hiddenLine>
              </a:ext>
            </a:extLst>
          </p:spPr>
          <p:txBody>
            <a:bodyPr lIns="12700" tIns="12700" rIns="12700" bIns="1270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en-US" altLang="zh-CN" sz="2200" i="1">
                  <a:solidFill>
                    <a:schemeClr val="accent2"/>
                  </a:solidFill>
                  <a:sym typeface="Symbol" pitchFamily="18" charset="2"/>
                </a:rPr>
                <a:t></a:t>
              </a:r>
              <a:r>
                <a:rPr lang="en-US" altLang="zh-CN" sz="2200" baseline="-25000">
                  <a:solidFill>
                    <a:schemeClr val="accent2"/>
                  </a:solidFill>
                </a:rPr>
                <a:t>1</a:t>
              </a:r>
              <a:endParaRPr lang="en-US" altLang="zh-CN" sz="1000" b="0">
                <a:solidFill>
                  <a:schemeClr val="accent2"/>
                </a:solidFill>
              </a:endParaRPr>
            </a:p>
          </p:txBody>
        </p:sp>
        <p:sp>
          <p:nvSpPr>
            <p:cNvPr id="32887" name="Text Box 18"/>
            <p:cNvSpPr txBox="1">
              <a:spLocks noChangeArrowheads="1"/>
            </p:cNvSpPr>
            <p:nvPr/>
          </p:nvSpPr>
          <p:spPr bwMode="auto">
            <a:xfrm>
              <a:off x="2112" y="2851"/>
              <a:ext cx="282"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200" i="1">
                  <a:solidFill>
                    <a:schemeClr val="accent2"/>
                  </a:solidFill>
                  <a:sym typeface="Symbol" pitchFamily="18" charset="2"/>
                </a:rPr>
                <a:t></a:t>
              </a:r>
              <a:r>
                <a:rPr lang="en-US" altLang="zh-CN" sz="2200" baseline="-25000">
                  <a:solidFill>
                    <a:schemeClr val="accent2"/>
                  </a:solidFill>
                </a:rPr>
                <a:t>2</a:t>
              </a:r>
              <a:endParaRPr lang="en-US" altLang="zh-CN" sz="2800">
                <a:solidFill>
                  <a:schemeClr val="accent2"/>
                </a:solidFill>
              </a:endParaRPr>
            </a:p>
          </p:txBody>
        </p:sp>
      </p:grpSp>
      <p:grpSp>
        <p:nvGrpSpPr>
          <p:cNvPr id="3" name="Group 19"/>
          <p:cNvGrpSpPr>
            <a:grpSpLocks/>
          </p:cNvGrpSpPr>
          <p:nvPr/>
        </p:nvGrpSpPr>
        <p:grpSpPr bwMode="auto">
          <a:xfrm>
            <a:off x="6629400" y="1600200"/>
            <a:ext cx="1562100" cy="1631950"/>
            <a:chOff x="4176" y="1008"/>
            <a:chExt cx="984" cy="1028"/>
          </a:xfrm>
        </p:grpSpPr>
        <p:sp>
          <p:nvSpPr>
            <p:cNvPr id="32875" name="Oval 20"/>
            <p:cNvSpPr>
              <a:spLocks noChangeArrowheads="1"/>
            </p:cNvSpPr>
            <p:nvPr/>
          </p:nvSpPr>
          <p:spPr bwMode="auto">
            <a:xfrm>
              <a:off x="4200" y="1076"/>
              <a:ext cx="960" cy="960"/>
            </a:xfrm>
            <a:prstGeom prst="ellipse">
              <a:avLst/>
            </a:prstGeom>
            <a:noFill/>
            <a:ln w="38100">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76" name="Line 21"/>
            <p:cNvSpPr>
              <a:spLocks noChangeShapeType="1"/>
            </p:cNvSpPr>
            <p:nvPr/>
          </p:nvSpPr>
          <p:spPr bwMode="auto">
            <a:xfrm>
              <a:off x="4624" y="1076"/>
              <a:ext cx="112" cy="0"/>
            </a:xfrm>
            <a:prstGeom prst="line">
              <a:avLst/>
            </a:prstGeom>
            <a:noFill/>
            <a:ln w="50800">
              <a:solidFill>
                <a:srgbClr val="FFFFFF"/>
              </a:solidFill>
              <a:round/>
              <a:headEnd type="none" w="med" len="sm"/>
              <a:tailEnd type="none" w="med" len="sm"/>
            </a:ln>
            <a:extLst>
              <a:ext uri="{909E8E84-426E-40DD-AFC4-6F175D3DCCD1}">
                <a14:hiddenFill xmlns:a14="http://schemas.microsoft.com/office/drawing/2010/main">
                  <a:noFill/>
                </a14:hiddenFill>
              </a:ext>
            </a:extLst>
          </p:spPr>
          <p:txBody>
            <a:bodyPr/>
            <a:lstStyle/>
            <a:p>
              <a:endParaRPr lang="zh-CN" altLang="en-US"/>
            </a:p>
          </p:txBody>
        </p:sp>
        <p:sp>
          <p:nvSpPr>
            <p:cNvPr id="32877" name="AutoShape 22"/>
            <p:cNvSpPr>
              <a:spLocks noChangeArrowheads="1"/>
            </p:cNvSpPr>
            <p:nvPr/>
          </p:nvSpPr>
          <p:spPr bwMode="auto">
            <a:xfrm>
              <a:off x="4176" y="1008"/>
              <a:ext cx="504" cy="376"/>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2700" tIns="12700" rIns="12700" bIns="12700"/>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just" eaLnBrk="1" hangingPunct="1">
                <a:spcBef>
                  <a:spcPct val="0"/>
                </a:spcBef>
                <a:buFontTx/>
                <a:buNone/>
              </a:pPr>
              <a:r>
                <a:rPr lang="en-US" altLang="zh-CN" sz="2400" i="1">
                  <a:solidFill>
                    <a:schemeClr val="accent2"/>
                  </a:solidFill>
                  <a:sym typeface="Symbol" pitchFamily="18" charset="2"/>
                </a:rPr>
                <a:t></a:t>
              </a:r>
              <a:endParaRPr lang="en-US" altLang="zh-CN" sz="2400">
                <a:solidFill>
                  <a:schemeClr val="accent2"/>
                </a:solidFill>
              </a:endParaRPr>
            </a:p>
            <a:p>
              <a:pPr algn="just" eaLnBrk="1" hangingPunct="1">
                <a:spcBef>
                  <a:spcPct val="0"/>
                </a:spcBef>
                <a:buFontTx/>
                <a:buNone/>
              </a:pPr>
              <a:endParaRPr lang="en-US" altLang="zh-CN" sz="2400" b="0">
                <a:solidFill>
                  <a:schemeClr val="accent2"/>
                </a:solidFill>
              </a:endParaRPr>
            </a:p>
          </p:txBody>
        </p:sp>
      </p:grpSp>
      <p:sp>
        <p:nvSpPr>
          <p:cNvPr id="60439" name="Rectangle 23"/>
          <p:cNvSpPr>
            <a:spLocks noChangeArrowheads="1"/>
          </p:cNvSpPr>
          <p:nvPr/>
        </p:nvSpPr>
        <p:spPr bwMode="auto">
          <a:xfrm>
            <a:off x="0" y="6858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4" name="Group 24"/>
          <p:cNvGrpSpPr>
            <a:grpSpLocks/>
          </p:cNvGrpSpPr>
          <p:nvPr/>
        </p:nvGrpSpPr>
        <p:grpSpPr bwMode="auto">
          <a:xfrm>
            <a:off x="2273300" y="4191000"/>
            <a:ext cx="1003300" cy="2286000"/>
            <a:chOff x="4368" y="1440"/>
            <a:chExt cx="632" cy="1440"/>
          </a:xfrm>
        </p:grpSpPr>
        <p:sp>
          <p:nvSpPr>
            <p:cNvPr id="32867" name="Freeform 25"/>
            <p:cNvSpPr>
              <a:spLocks/>
            </p:cNvSpPr>
            <p:nvPr/>
          </p:nvSpPr>
          <p:spPr bwMode="auto">
            <a:xfrm>
              <a:off x="4376" y="1440"/>
              <a:ext cx="613" cy="1440"/>
            </a:xfrm>
            <a:custGeom>
              <a:avLst/>
              <a:gdLst>
                <a:gd name="T0" fmla="*/ 1 w 1164"/>
                <a:gd name="T1" fmla="*/ 0 h 2054"/>
                <a:gd name="T2" fmla="*/ 0 w 1164"/>
                <a:gd name="T3" fmla="*/ 2 h 2054"/>
                <a:gd name="T4" fmla="*/ 0 w 1164"/>
                <a:gd name="T5" fmla="*/ 5 h 2054"/>
                <a:gd name="T6" fmla="*/ 1 w 1164"/>
                <a:gd name="T7" fmla="*/ 3 h 2054"/>
                <a:gd name="T8" fmla="*/ 1 w 1164"/>
                <a:gd name="T9" fmla="*/ 0 h 2054"/>
                <a:gd name="T10" fmla="*/ 0 60000 65536"/>
                <a:gd name="T11" fmla="*/ 0 60000 65536"/>
                <a:gd name="T12" fmla="*/ 0 60000 65536"/>
                <a:gd name="T13" fmla="*/ 0 60000 65536"/>
                <a:gd name="T14" fmla="*/ 0 60000 65536"/>
                <a:gd name="T15" fmla="*/ 0 w 1164"/>
                <a:gd name="T16" fmla="*/ 0 h 2054"/>
                <a:gd name="T17" fmla="*/ 1164 w 1164"/>
                <a:gd name="T18" fmla="*/ 2054 h 2054"/>
              </a:gdLst>
              <a:ahLst/>
              <a:cxnLst>
                <a:cxn ang="T10">
                  <a:pos x="T0" y="T1"/>
                </a:cxn>
                <a:cxn ang="T11">
                  <a:pos x="T2" y="T3"/>
                </a:cxn>
                <a:cxn ang="T12">
                  <a:pos x="T4" y="T5"/>
                </a:cxn>
                <a:cxn ang="T13">
                  <a:pos x="T6" y="T7"/>
                </a:cxn>
                <a:cxn ang="T14">
                  <a:pos x="T8" y="T9"/>
                </a:cxn>
              </a:cxnLst>
              <a:rect l="T15" t="T16" r="T17" b="T18"/>
              <a:pathLst>
                <a:path w="1164" h="2054">
                  <a:moveTo>
                    <a:pt x="1164" y="0"/>
                  </a:moveTo>
                  <a:lnTo>
                    <a:pt x="0" y="856"/>
                  </a:lnTo>
                  <a:lnTo>
                    <a:pt x="0" y="2054"/>
                  </a:lnTo>
                  <a:lnTo>
                    <a:pt x="1164" y="1284"/>
                  </a:lnTo>
                  <a:lnTo>
                    <a:pt x="1164" y="0"/>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2868" name="Oval 26"/>
            <p:cNvSpPr>
              <a:spLocks noChangeArrowheads="1"/>
            </p:cNvSpPr>
            <p:nvPr/>
          </p:nvSpPr>
          <p:spPr bwMode="auto">
            <a:xfrm>
              <a:off x="4562" y="1953"/>
              <a:ext cx="254" cy="481"/>
            </a:xfrm>
            <a:prstGeom prst="ellipse">
              <a:avLst/>
            </a:pr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69" name="Rectangle 27"/>
            <p:cNvSpPr>
              <a:spLocks noChangeArrowheads="1"/>
            </p:cNvSpPr>
            <p:nvPr/>
          </p:nvSpPr>
          <p:spPr bwMode="auto">
            <a:xfrm>
              <a:off x="4560" y="1440"/>
              <a:ext cx="190" cy="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70" name="Rectangle 28"/>
            <p:cNvSpPr>
              <a:spLocks noChangeArrowheads="1"/>
            </p:cNvSpPr>
            <p:nvPr/>
          </p:nvSpPr>
          <p:spPr bwMode="auto">
            <a:xfrm>
              <a:off x="4613" y="1472"/>
              <a:ext cx="116"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latin typeface="Symbol" pitchFamily="18" charset="2"/>
                </a:rPr>
                <a:t>s</a:t>
              </a:r>
              <a:endParaRPr lang="en-US" altLang="zh-CN" sz="2400">
                <a:solidFill>
                  <a:schemeClr val="accent2"/>
                </a:solidFill>
              </a:endParaRPr>
            </a:p>
          </p:txBody>
        </p:sp>
        <p:sp>
          <p:nvSpPr>
            <p:cNvPr id="32871" name="Rectangle 29"/>
            <p:cNvSpPr>
              <a:spLocks noChangeArrowheads="1"/>
            </p:cNvSpPr>
            <p:nvPr/>
          </p:nvSpPr>
          <p:spPr bwMode="auto">
            <a:xfrm>
              <a:off x="4829" y="1920"/>
              <a:ext cx="171" cy="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72" name="Rectangle 30"/>
            <p:cNvSpPr>
              <a:spLocks noChangeArrowheads="1"/>
            </p:cNvSpPr>
            <p:nvPr/>
          </p:nvSpPr>
          <p:spPr bwMode="auto">
            <a:xfrm>
              <a:off x="4368" y="2100"/>
              <a:ext cx="192" cy="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73" name="Rectangle 31"/>
            <p:cNvSpPr>
              <a:spLocks noChangeArrowheads="1"/>
            </p:cNvSpPr>
            <p:nvPr/>
          </p:nvSpPr>
          <p:spPr bwMode="auto">
            <a:xfrm>
              <a:off x="4656" y="2208"/>
              <a:ext cx="128"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R</a:t>
              </a:r>
              <a:endParaRPr lang="en-US" altLang="zh-CN" sz="2400">
                <a:solidFill>
                  <a:schemeClr val="accent2"/>
                </a:solidFill>
              </a:endParaRPr>
            </a:p>
          </p:txBody>
        </p:sp>
        <p:sp>
          <p:nvSpPr>
            <p:cNvPr id="32874" name="Line 32"/>
            <p:cNvSpPr>
              <a:spLocks noChangeShapeType="1"/>
            </p:cNvSpPr>
            <p:nvPr/>
          </p:nvSpPr>
          <p:spPr bwMode="auto">
            <a:xfrm flipH="1">
              <a:off x="4608" y="2160"/>
              <a:ext cx="96" cy="24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5" name="Group 33"/>
          <p:cNvGrpSpPr>
            <a:grpSpLocks/>
          </p:cNvGrpSpPr>
          <p:nvPr/>
        </p:nvGrpSpPr>
        <p:grpSpPr bwMode="auto">
          <a:xfrm>
            <a:off x="6324600" y="4176713"/>
            <a:ext cx="1600200" cy="2376487"/>
            <a:chOff x="3984" y="2631"/>
            <a:chExt cx="1008" cy="1497"/>
          </a:xfrm>
        </p:grpSpPr>
        <p:sp>
          <p:nvSpPr>
            <p:cNvPr id="32781" name="Rectangle 34"/>
            <p:cNvSpPr>
              <a:spLocks noChangeArrowheads="1"/>
            </p:cNvSpPr>
            <p:nvPr/>
          </p:nvSpPr>
          <p:spPr bwMode="auto">
            <a:xfrm>
              <a:off x="4877" y="2976"/>
              <a:ext cx="12" cy="117"/>
            </a:xfrm>
            <a:prstGeom prst="rect">
              <a:avLst/>
            </a:prstGeom>
            <a:solidFill>
              <a:srgbClr val="CC00FF"/>
            </a:solidFill>
            <a:ln w="28575">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32782" name="Group 35"/>
            <p:cNvGrpSpPr>
              <a:grpSpLocks/>
            </p:cNvGrpSpPr>
            <p:nvPr/>
          </p:nvGrpSpPr>
          <p:grpSpPr bwMode="auto">
            <a:xfrm>
              <a:off x="3988" y="3535"/>
              <a:ext cx="956" cy="463"/>
              <a:chOff x="2069" y="3685"/>
              <a:chExt cx="866" cy="374"/>
            </a:xfrm>
          </p:grpSpPr>
          <p:sp>
            <p:nvSpPr>
              <p:cNvPr id="32840" name="Freeform 36"/>
              <p:cNvSpPr>
                <a:spLocks/>
              </p:cNvSpPr>
              <p:nvPr/>
            </p:nvSpPr>
            <p:spPr bwMode="auto">
              <a:xfrm>
                <a:off x="2460" y="3685"/>
                <a:ext cx="42" cy="12"/>
              </a:xfrm>
              <a:custGeom>
                <a:avLst/>
                <a:gdLst>
                  <a:gd name="T0" fmla="*/ 0 w 86"/>
                  <a:gd name="T1" fmla="*/ 1 h 23"/>
                  <a:gd name="T2" fmla="*/ 0 w 86"/>
                  <a:gd name="T3" fmla="*/ 0 h 23"/>
                  <a:gd name="T4" fmla="*/ 0 w 86"/>
                  <a:gd name="T5" fmla="*/ 1 h 23"/>
                  <a:gd name="T6" fmla="*/ 0 w 86"/>
                  <a:gd name="T7" fmla="*/ 1 h 23"/>
                  <a:gd name="T8" fmla="*/ 0 w 86"/>
                  <a:gd name="T9" fmla="*/ 1 h 23"/>
                  <a:gd name="T10" fmla="*/ 0 60000 65536"/>
                  <a:gd name="T11" fmla="*/ 0 60000 65536"/>
                  <a:gd name="T12" fmla="*/ 0 60000 65536"/>
                  <a:gd name="T13" fmla="*/ 0 60000 65536"/>
                  <a:gd name="T14" fmla="*/ 0 60000 65536"/>
                  <a:gd name="T15" fmla="*/ 0 w 86"/>
                  <a:gd name="T16" fmla="*/ 0 h 23"/>
                  <a:gd name="T17" fmla="*/ 86 w 86"/>
                  <a:gd name="T18" fmla="*/ 23 h 23"/>
                </a:gdLst>
                <a:ahLst/>
                <a:cxnLst>
                  <a:cxn ang="T10">
                    <a:pos x="T0" y="T1"/>
                  </a:cxn>
                  <a:cxn ang="T11">
                    <a:pos x="T2" y="T3"/>
                  </a:cxn>
                  <a:cxn ang="T12">
                    <a:pos x="T4" y="T5"/>
                  </a:cxn>
                  <a:cxn ang="T13">
                    <a:pos x="T6" y="T7"/>
                  </a:cxn>
                  <a:cxn ang="T14">
                    <a:pos x="T8" y="T9"/>
                  </a:cxn>
                </a:cxnLst>
                <a:rect l="T15" t="T16" r="T17" b="T18"/>
                <a:pathLst>
                  <a:path w="86" h="23">
                    <a:moveTo>
                      <a:pt x="86" y="21"/>
                    </a:moveTo>
                    <a:lnTo>
                      <a:pt x="86" y="0"/>
                    </a:lnTo>
                    <a:lnTo>
                      <a:pt x="0" y="2"/>
                    </a:lnTo>
                    <a:lnTo>
                      <a:pt x="0" y="23"/>
                    </a:lnTo>
                    <a:lnTo>
                      <a:pt x="86" y="21"/>
                    </a:lnTo>
                    <a:close/>
                  </a:path>
                </a:pathLst>
              </a:custGeom>
              <a:solidFill>
                <a:srgbClr val="000000"/>
              </a:solidFill>
              <a:ln w="28575">
                <a:solidFill>
                  <a:schemeClr val="accent2"/>
                </a:solidFill>
                <a:round/>
                <a:headEnd/>
                <a:tailEnd/>
              </a:ln>
            </p:spPr>
            <p:txBody>
              <a:bodyPr/>
              <a:lstStyle/>
              <a:p>
                <a:endParaRPr lang="zh-CN" altLang="en-US"/>
              </a:p>
            </p:txBody>
          </p:sp>
          <p:sp>
            <p:nvSpPr>
              <p:cNvPr id="32841" name="Freeform 37"/>
              <p:cNvSpPr>
                <a:spLocks/>
              </p:cNvSpPr>
              <p:nvPr/>
            </p:nvSpPr>
            <p:spPr bwMode="auto">
              <a:xfrm>
                <a:off x="2385" y="3688"/>
                <a:ext cx="43" cy="15"/>
              </a:xfrm>
              <a:custGeom>
                <a:avLst/>
                <a:gdLst>
                  <a:gd name="T0" fmla="*/ 0 w 88"/>
                  <a:gd name="T1" fmla="*/ 0 h 31"/>
                  <a:gd name="T2" fmla="*/ 0 w 88"/>
                  <a:gd name="T3" fmla="*/ 0 h 31"/>
                  <a:gd name="T4" fmla="*/ 0 w 88"/>
                  <a:gd name="T5" fmla="*/ 0 h 31"/>
                  <a:gd name="T6" fmla="*/ 0 w 88"/>
                  <a:gd name="T7" fmla="*/ 0 h 31"/>
                  <a:gd name="T8" fmla="*/ 0 w 88"/>
                  <a:gd name="T9" fmla="*/ 0 h 31"/>
                  <a:gd name="T10" fmla="*/ 0 w 88"/>
                  <a:gd name="T11" fmla="*/ 0 h 31"/>
                  <a:gd name="T12" fmla="*/ 0 w 88"/>
                  <a:gd name="T13" fmla="*/ 0 h 31"/>
                  <a:gd name="T14" fmla="*/ 0 60000 65536"/>
                  <a:gd name="T15" fmla="*/ 0 60000 65536"/>
                  <a:gd name="T16" fmla="*/ 0 60000 65536"/>
                  <a:gd name="T17" fmla="*/ 0 60000 65536"/>
                  <a:gd name="T18" fmla="*/ 0 60000 65536"/>
                  <a:gd name="T19" fmla="*/ 0 60000 65536"/>
                  <a:gd name="T20" fmla="*/ 0 60000 65536"/>
                  <a:gd name="T21" fmla="*/ 0 w 88"/>
                  <a:gd name="T22" fmla="*/ 0 h 31"/>
                  <a:gd name="T23" fmla="*/ 88 w 88"/>
                  <a:gd name="T24" fmla="*/ 31 h 3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8" h="31">
                    <a:moveTo>
                      <a:pt x="88" y="22"/>
                    </a:moveTo>
                    <a:lnTo>
                      <a:pt x="86" y="0"/>
                    </a:lnTo>
                    <a:lnTo>
                      <a:pt x="63" y="2"/>
                    </a:lnTo>
                    <a:lnTo>
                      <a:pt x="0" y="9"/>
                    </a:lnTo>
                    <a:lnTo>
                      <a:pt x="2" y="31"/>
                    </a:lnTo>
                    <a:lnTo>
                      <a:pt x="63" y="24"/>
                    </a:lnTo>
                    <a:lnTo>
                      <a:pt x="88" y="22"/>
                    </a:lnTo>
                    <a:close/>
                  </a:path>
                </a:pathLst>
              </a:custGeom>
              <a:solidFill>
                <a:srgbClr val="000000"/>
              </a:solidFill>
              <a:ln w="28575">
                <a:solidFill>
                  <a:schemeClr val="accent2"/>
                </a:solidFill>
                <a:round/>
                <a:headEnd/>
                <a:tailEnd/>
              </a:ln>
            </p:spPr>
            <p:txBody>
              <a:bodyPr/>
              <a:lstStyle/>
              <a:p>
                <a:endParaRPr lang="zh-CN" altLang="en-US"/>
              </a:p>
            </p:txBody>
          </p:sp>
          <p:sp>
            <p:nvSpPr>
              <p:cNvPr id="32842" name="Freeform 38"/>
              <p:cNvSpPr>
                <a:spLocks/>
              </p:cNvSpPr>
              <p:nvPr/>
            </p:nvSpPr>
            <p:spPr bwMode="auto">
              <a:xfrm>
                <a:off x="2310" y="3697"/>
                <a:ext cx="44" cy="19"/>
              </a:xfrm>
              <a:custGeom>
                <a:avLst/>
                <a:gdLst>
                  <a:gd name="T0" fmla="*/ 0 w 89"/>
                  <a:gd name="T1" fmla="*/ 1 h 38"/>
                  <a:gd name="T2" fmla="*/ 0 w 89"/>
                  <a:gd name="T3" fmla="*/ 0 h 38"/>
                  <a:gd name="T4" fmla="*/ 0 w 89"/>
                  <a:gd name="T5" fmla="*/ 1 h 38"/>
                  <a:gd name="T6" fmla="*/ 0 w 89"/>
                  <a:gd name="T7" fmla="*/ 1 h 38"/>
                  <a:gd name="T8" fmla="*/ 0 w 89"/>
                  <a:gd name="T9" fmla="*/ 1 h 38"/>
                  <a:gd name="T10" fmla="*/ 0 w 89"/>
                  <a:gd name="T11" fmla="*/ 1 h 38"/>
                  <a:gd name="T12" fmla="*/ 0 w 89"/>
                  <a:gd name="T13" fmla="*/ 1 h 38"/>
                  <a:gd name="T14" fmla="*/ 0 60000 65536"/>
                  <a:gd name="T15" fmla="*/ 0 60000 65536"/>
                  <a:gd name="T16" fmla="*/ 0 60000 65536"/>
                  <a:gd name="T17" fmla="*/ 0 60000 65536"/>
                  <a:gd name="T18" fmla="*/ 0 60000 65536"/>
                  <a:gd name="T19" fmla="*/ 0 60000 65536"/>
                  <a:gd name="T20" fmla="*/ 0 60000 65536"/>
                  <a:gd name="T21" fmla="*/ 0 w 89"/>
                  <a:gd name="T22" fmla="*/ 0 h 38"/>
                  <a:gd name="T23" fmla="*/ 89 w 89"/>
                  <a:gd name="T24" fmla="*/ 38 h 3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9" h="38">
                    <a:moveTo>
                      <a:pt x="89" y="22"/>
                    </a:moveTo>
                    <a:lnTo>
                      <a:pt x="85" y="0"/>
                    </a:lnTo>
                    <a:lnTo>
                      <a:pt x="51" y="6"/>
                    </a:lnTo>
                    <a:lnTo>
                      <a:pt x="0" y="16"/>
                    </a:lnTo>
                    <a:lnTo>
                      <a:pt x="3" y="38"/>
                    </a:lnTo>
                    <a:lnTo>
                      <a:pt x="51" y="27"/>
                    </a:lnTo>
                    <a:lnTo>
                      <a:pt x="89" y="22"/>
                    </a:lnTo>
                    <a:close/>
                  </a:path>
                </a:pathLst>
              </a:custGeom>
              <a:solidFill>
                <a:srgbClr val="000000"/>
              </a:solidFill>
              <a:ln w="28575">
                <a:solidFill>
                  <a:schemeClr val="accent2"/>
                </a:solidFill>
                <a:round/>
                <a:headEnd/>
                <a:tailEnd/>
              </a:ln>
            </p:spPr>
            <p:txBody>
              <a:bodyPr/>
              <a:lstStyle/>
              <a:p>
                <a:endParaRPr lang="zh-CN" altLang="en-US"/>
              </a:p>
            </p:txBody>
          </p:sp>
          <p:sp>
            <p:nvSpPr>
              <p:cNvPr id="32843" name="Freeform 39"/>
              <p:cNvSpPr>
                <a:spLocks/>
              </p:cNvSpPr>
              <p:nvPr/>
            </p:nvSpPr>
            <p:spPr bwMode="auto">
              <a:xfrm>
                <a:off x="2237" y="3712"/>
                <a:ext cx="44" cy="23"/>
              </a:xfrm>
              <a:custGeom>
                <a:avLst/>
                <a:gdLst>
                  <a:gd name="T0" fmla="*/ 0 w 90"/>
                  <a:gd name="T1" fmla="*/ 1 h 45"/>
                  <a:gd name="T2" fmla="*/ 0 w 90"/>
                  <a:gd name="T3" fmla="*/ 0 h 45"/>
                  <a:gd name="T4" fmla="*/ 0 w 90"/>
                  <a:gd name="T5" fmla="*/ 1 h 45"/>
                  <a:gd name="T6" fmla="*/ 0 w 90"/>
                  <a:gd name="T7" fmla="*/ 1 h 45"/>
                  <a:gd name="T8" fmla="*/ 0 w 90"/>
                  <a:gd name="T9" fmla="*/ 1 h 45"/>
                  <a:gd name="T10" fmla="*/ 0 w 90"/>
                  <a:gd name="T11" fmla="*/ 1 h 45"/>
                  <a:gd name="T12" fmla="*/ 0 w 90"/>
                  <a:gd name="T13" fmla="*/ 1 h 45"/>
                  <a:gd name="T14" fmla="*/ 0 60000 65536"/>
                  <a:gd name="T15" fmla="*/ 0 60000 65536"/>
                  <a:gd name="T16" fmla="*/ 0 60000 65536"/>
                  <a:gd name="T17" fmla="*/ 0 60000 65536"/>
                  <a:gd name="T18" fmla="*/ 0 60000 65536"/>
                  <a:gd name="T19" fmla="*/ 0 60000 65536"/>
                  <a:gd name="T20" fmla="*/ 0 60000 65536"/>
                  <a:gd name="T21" fmla="*/ 0 w 90"/>
                  <a:gd name="T22" fmla="*/ 0 h 45"/>
                  <a:gd name="T23" fmla="*/ 90 w 90"/>
                  <a:gd name="T24" fmla="*/ 45 h 4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0" h="45">
                    <a:moveTo>
                      <a:pt x="90" y="20"/>
                    </a:moveTo>
                    <a:lnTo>
                      <a:pt x="84" y="0"/>
                    </a:lnTo>
                    <a:lnTo>
                      <a:pt x="49" y="9"/>
                    </a:lnTo>
                    <a:lnTo>
                      <a:pt x="0" y="25"/>
                    </a:lnTo>
                    <a:lnTo>
                      <a:pt x="8" y="45"/>
                    </a:lnTo>
                    <a:lnTo>
                      <a:pt x="57" y="29"/>
                    </a:lnTo>
                    <a:lnTo>
                      <a:pt x="90" y="20"/>
                    </a:lnTo>
                    <a:close/>
                  </a:path>
                </a:pathLst>
              </a:custGeom>
              <a:solidFill>
                <a:srgbClr val="000000"/>
              </a:solidFill>
              <a:ln w="28575">
                <a:solidFill>
                  <a:schemeClr val="accent2"/>
                </a:solidFill>
                <a:round/>
                <a:headEnd/>
                <a:tailEnd/>
              </a:ln>
            </p:spPr>
            <p:txBody>
              <a:bodyPr/>
              <a:lstStyle/>
              <a:p>
                <a:endParaRPr lang="zh-CN" altLang="en-US"/>
              </a:p>
            </p:txBody>
          </p:sp>
          <p:sp>
            <p:nvSpPr>
              <p:cNvPr id="32844" name="Freeform 40"/>
              <p:cNvSpPr>
                <a:spLocks/>
              </p:cNvSpPr>
              <p:nvPr/>
            </p:nvSpPr>
            <p:spPr bwMode="auto">
              <a:xfrm>
                <a:off x="2167" y="3735"/>
                <a:ext cx="44" cy="27"/>
              </a:xfrm>
              <a:custGeom>
                <a:avLst/>
                <a:gdLst>
                  <a:gd name="T0" fmla="*/ 1 w 88"/>
                  <a:gd name="T1" fmla="*/ 1 h 53"/>
                  <a:gd name="T2" fmla="*/ 1 w 88"/>
                  <a:gd name="T3" fmla="*/ 0 h 53"/>
                  <a:gd name="T4" fmla="*/ 1 w 88"/>
                  <a:gd name="T5" fmla="*/ 1 h 53"/>
                  <a:gd name="T6" fmla="*/ 1 w 88"/>
                  <a:gd name="T7" fmla="*/ 1 h 53"/>
                  <a:gd name="T8" fmla="*/ 0 w 88"/>
                  <a:gd name="T9" fmla="*/ 1 h 53"/>
                  <a:gd name="T10" fmla="*/ 1 w 88"/>
                  <a:gd name="T11" fmla="*/ 1 h 53"/>
                  <a:gd name="T12" fmla="*/ 1 w 88"/>
                  <a:gd name="T13" fmla="*/ 1 h 53"/>
                  <a:gd name="T14" fmla="*/ 1 w 88"/>
                  <a:gd name="T15" fmla="*/ 1 h 53"/>
                  <a:gd name="T16" fmla="*/ 1 w 88"/>
                  <a:gd name="T17" fmla="*/ 1 h 5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8"/>
                  <a:gd name="T28" fmla="*/ 0 h 53"/>
                  <a:gd name="T29" fmla="*/ 88 w 88"/>
                  <a:gd name="T30" fmla="*/ 53 h 5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8" h="53">
                    <a:moveTo>
                      <a:pt x="88" y="19"/>
                    </a:moveTo>
                    <a:lnTo>
                      <a:pt x="81" y="0"/>
                    </a:lnTo>
                    <a:lnTo>
                      <a:pt x="61" y="7"/>
                    </a:lnTo>
                    <a:lnTo>
                      <a:pt x="6" y="32"/>
                    </a:lnTo>
                    <a:lnTo>
                      <a:pt x="0" y="36"/>
                    </a:lnTo>
                    <a:lnTo>
                      <a:pt x="11" y="53"/>
                    </a:lnTo>
                    <a:lnTo>
                      <a:pt x="15" y="52"/>
                    </a:lnTo>
                    <a:lnTo>
                      <a:pt x="70" y="27"/>
                    </a:lnTo>
                    <a:lnTo>
                      <a:pt x="88" y="19"/>
                    </a:lnTo>
                    <a:close/>
                  </a:path>
                </a:pathLst>
              </a:custGeom>
              <a:solidFill>
                <a:srgbClr val="000000"/>
              </a:solidFill>
              <a:ln w="28575">
                <a:solidFill>
                  <a:schemeClr val="accent2"/>
                </a:solidFill>
                <a:round/>
                <a:headEnd/>
                <a:tailEnd/>
              </a:ln>
            </p:spPr>
            <p:txBody>
              <a:bodyPr/>
              <a:lstStyle/>
              <a:p>
                <a:endParaRPr lang="zh-CN" altLang="en-US"/>
              </a:p>
            </p:txBody>
          </p:sp>
          <p:sp>
            <p:nvSpPr>
              <p:cNvPr id="32845" name="Freeform 41"/>
              <p:cNvSpPr>
                <a:spLocks/>
              </p:cNvSpPr>
              <p:nvPr/>
            </p:nvSpPr>
            <p:spPr bwMode="auto">
              <a:xfrm>
                <a:off x="2106" y="3770"/>
                <a:ext cx="39" cy="35"/>
              </a:xfrm>
              <a:custGeom>
                <a:avLst/>
                <a:gdLst>
                  <a:gd name="T0" fmla="*/ 0 w 79"/>
                  <a:gd name="T1" fmla="*/ 1 h 70"/>
                  <a:gd name="T2" fmla="*/ 0 w 79"/>
                  <a:gd name="T3" fmla="*/ 0 h 70"/>
                  <a:gd name="T4" fmla="*/ 0 w 79"/>
                  <a:gd name="T5" fmla="*/ 1 h 70"/>
                  <a:gd name="T6" fmla="*/ 0 w 79"/>
                  <a:gd name="T7" fmla="*/ 1 h 70"/>
                  <a:gd name="T8" fmla="*/ 0 w 79"/>
                  <a:gd name="T9" fmla="*/ 1 h 70"/>
                  <a:gd name="T10" fmla="*/ 0 w 79"/>
                  <a:gd name="T11" fmla="*/ 1 h 70"/>
                  <a:gd name="T12" fmla="*/ 0 w 79"/>
                  <a:gd name="T13" fmla="*/ 1 h 70"/>
                  <a:gd name="T14" fmla="*/ 0 w 79"/>
                  <a:gd name="T15" fmla="*/ 1 h 70"/>
                  <a:gd name="T16" fmla="*/ 0 w 79"/>
                  <a:gd name="T17" fmla="*/ 1 h 7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9"/>
                  <a:gd name="T28" fmla="*/ 0 h 70"/>
                  <a:gd name="T29" fmla="*/ 79 w 79"/>
                  <a:gd name="T30" fmla="*/ 70 h 7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9" h="70">
                    <a:moveTo>
                      <a:pt x="79" y="18"/>
                    </a:moveTo>
                    <a:lnTo>
                      <a:pt x="66" y="0"/>
                    </a:lnTo>
                    <a:lnTo>
                      <a:pt x="32" y="24"/>
                    </a:lnTo>
                    <a:lnTo>
                      <a:pt x="15" y="40"/>
                    </a:lnTo>
                    <a:lnTo>
                      <a:pt x="0" y="54"/>
                    </a:lnTo>
                    <a:lnTo>
                      <a:pt x="13" y="70"/>
                    </a:lnTo>
                    <a:lnTo>
                      <a:pt x="31" y="56"/>
                    </a:lnTo>
                    <a:lnTo>
                      <a:pt x="49" y="40"/>
                    </a:lnTo>
                    <a:lnTo>
                      <a:pt x="79" y="18"/>
                    </a:lnTo>
                    <a:close/>
                  </a:path>
                </a:pathLst>
              </a:custGeom>
              <a:solidFill>
                <a:srgbClr val="000000"/>
              </a:solidFill>
              <a:ln w="28575">
                <a:solidFill>
                  <a:schemeClr val="accent2"/>
                </a:solidFill>
                <a:round/>
                <a:headEnd/>
                <a:tailEnd/>
              </a:ln>
            </p:spPr>
            <p:txBody>
              <a:bodyPr/>
              <a:lstStyle/>
              <a:p>
                <a:endParaRPr lang="zh-CN" altLang="en-US"/>
              </a:p>
            </p:txBody>
          </p:sp>
          <p:sp>
            <p:nvSpPr>
              <p:cNvPr id="32846" name="Freeform 42"/>
              <p:cNvSpPr>
                <a:spLocks/>
              </p:cNvSpPr>
              <p:nvPr/>
            </p:nvSpPr>
            <p:spPr bwMode="auto">
              <a:xfrm>
                <a:off x="2069" y="3822"/>
                <a:ext cx="23" cy="44"/>
              </a:xfrm>
              <a:custGeom>
                <a:avLst/>
                <a:gdLst>
                  <a:gd name="T0" fmla="*/ 0 w 47"/>
                  <a:gd name="T1" fmla="*/ 1 h 87"/>
                  <a:gd name="T2" fmla="*/ 0 w 47"/>
                  <a:gd name="T3" fmla="*/ 0 h 87"/>
                  <a:gd name="T4" fmla="*/ 0 w 47"/>
                  <a:gd name="T5" fmla="*/ 1 h 87"/>
                  <a:gd name="T6" fmla="*/ 0 w 47"/>
                  <a:gd name="T7" fmla="*/ 1 h 87"/>
                  <a:gd name="T8" fmla="*/ 0 w 47"/>
                  <a:gd name="T9" fmla="*/ 1 h 87"/>
                  <a:gd name="T10" fmla="*/ 0 w 47"/>
                  <a:gd name="T11" fmla="*/ 1 h 87"/>
                  <a:gd name="T12" fmla="*/ 0 w 47"/>
                  <a:gd name="T13" fmla="*/ 1 h 87"/>
                  <a:gd name="T14" fmla="*/ 0 w 47"/>
                  <a:gd name="T15" fmla="*/ 1 h 87"/>
                  <a:gd name="T16" fmla="*/ 0 w 47"/>
                  <a:gd name="T17" fmla="*/ 1 h 87"/>
                  <a:gd name="T18" fmla="*/ 0 w 47"/>
                  <a:gd name="T19" fmla="*/ 1 h 87"/>
                  <a:gd name="T20" fmla="*/ 0 w 47"/>
                  <a:gd name="T21" fmla="*/ 1 h 87"/>
                  <a:gd name="T22" fmla="*/ 0 w 47"/>
                  <a:gd name="T23" fmla="*/ 1 h 87"/>
                  <a:gd name="T24" fmla="*/ 0 w 47"/>
                  <a:gd name="T25" fmla="*/ 1 h 87"/>
                  <a:gd name="T26" fmla="*/ 0 w 47"/>
                  <a:gd name="T27" fmla="*/ 1 h 87"/>
                  <a:gd name="T28" fmla="*/ 0 w 47"/>
                  <a:gd name="T29" fmla="*/ 1 h 87"/>
                  <a:gd name="T30" fmla="*/ 0 w 47"/>
                  <a:gd name="T31" fmla="*/ 1 h 87"/>
                  <a:gd name="T32" fmla="*/ 0 w 47"/>
                  <a:gd name="T33" fmla="*/ 1 h 87"/>
                  <a:gd name="T34" fmla="*/ 0 w 47"/>
                  <a:gd name="T35" fmla="*/ 1 h 8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7"/>
                  <a:gd name="T55" fmla="*/ 0 h 87"/>
                  <a:gd name="T56" fmla="*/ 47 w 47"/>
                  <a:gd name="T57" fmla="*/ 87 h 8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7" h="87">
                    <a:moveTo>
                      <a:pt x="47" y="16"/>
                    </a:moveTo>
                    <a:lnTo>
                      <a:pt x="32" y="0"/>
                    </a:lnTo>
                    <a:lnTo>
                      <a:pt x="31" y="2"/>
                    </a:lnTo>
                    <a:lnTo>
                      <a:pt x="20" y="19"/>
                    </a:lnTo>
                    <a:lnTo>
                      <a:pt x="13" y="37"/>
                    </a:lnTo>
                    <a:lnTo>
                      <a:pt x="11" y="44"/>
                    </a:lnTo>
                    <a:lnTo>
                      <a:pt x="6" y="62"/>
                    </a:lnTo>
                    <a:lnTo>
                      <a:pt x="2" y="82"/>
                    </a:lnTo>
                    <a:lnTo>
                      <a:pt x="0" y="87"/>
                    </a:lnTo>
                    <a:lnTo>
                      <a:pt x="22" y="87"/>
                    </a:lnTo>
                    <a:lnTo>
                      <a:pt x="23" y="82"/>
                    </a:lnTo>
                    <a:lnTo>
                      <a:pt x="27" y="62"/>
                    </a:lnTo>
                    <a:lnTo>
                      <a:pt x="32" y="44"/>
                    </a:lnTo>
                    <a:lnTo>
                      <a:pt x="22" y="44"/>
                    </a:lnTo>
                    <a:lnTo>
                      <a:pt x="29" y="53"/>
                    </a:lnTo>
                    <a:lnTo>
                      <a:pt x="36" y="35"/>
                    </a:lnTo>
                    <a:lnTo>
                      <a:pt x="47" y="18"/>
                    </a:lnTo>
                    <a:lnTo>
                      <a:pt x="47" y="16"/>
                    </a:lnTo>
                    <a:close/>
                  </a:path>
                </a:pathLst>
              </a:custGeom>
              <a:solidFill>
                <a:srgbClr val="000000"/>
              </a:solidFill>
              <a:ln w="28575">
                <a:solidFill>
                  <a:schemeClr val="accent2"/>
                </a:solidFill>
                <a:round/>
                <a:headEnd/>
                <a:tailEnd/>
              </a:ln>
            </p:spPr>
            <p:txBody>
              <a:bodyPr/>
              <a:lstStyle/>
              <a:p>
                <a:endParaRPr lang="zh-CN" altLang="en-US"/>
              </a:p>
            </p:txBody>
          </p:sp>
          <p:sp>
            <p:nvSpPr>
              <p:cNvPr id="32847" name="Freeform 43"/>
              <p:cNvSpPr>
                <a:spLocks/>
              </p:cNvSpPr>
              <p:nvPr/>
            </p:nvSpPr>
            <p:spPr bwMode="auto">
              <a:xfrm>
                <a:off x="2074" y="3896"/>
                <a:ext cx="30" cy="42"/>
              </a:xfrm>
              <a:custGeom>
                <a:avLst/>
                <a:gdLst>
                  <a:gd name="T0" fmla="*/ 0 w 61"/>
                  <a:gd name="T1" fmla="*/ 0 h 84"/>
                  <a:gd name="T2" fmla="*/ 0 w 61"/>
                  <a:gd name="T3" fmla="*/ 1 h 84"/>
                  <a:gd name="T4" fmla="*/ 0 w 61"/>
                  <a:gd name="T5" fmla="*/ 1 h 84"/>
                  <a:gd name="T6" fmla="*/ 0 w 61"/>
                  <a:gd name="T7" fmla="*/ 1 h 84"/>
                  <a:gd name="T8" fmla="*/ 0 w 61"/>
                  <a:gd name="T9" fmla="*/ 1 h 84"/>
                  <a:gd name="T10" fmla="*/ 0 w 61"/>
                  <a:gd name="T11" fmla="*/ 1 h 84"/>
                  <a:gd name="T12" fmla="*/ 0 w 61"/>
                  <a:gd name="T13" fmla="*/ 1 h 84"/>
                  <a:gd name="T14" fmla="*/ 0 w 61"/>
                  <a:gd name="T15" fmla="*/ 1 h 84"/>
                  <a:gd name="T16" fmla="*/ 0 w 61"/>
                  <a:gd name="T17" fmla="*/ 1 h 84"/>
                  <a:gd name="T18" fmla="*/ 0 w 61"/>
                  <a:gd name="T19" fmla="*/ 1 h 84"/>
                  <a:gd name="T20" fmla="*/ 0 w 61"/>
                  <a:gd name="T21" fmla="*/ 1 h 84"/>
                  <a:gd name="T22" fmla="*/ 0 w 61"/>
                  <a:gd name="T23" fmla="*/ 1 h 84"/>
                  <a:gd name="T24" fmla="*/ 0 w 61"/>
                  <a:gd name="T25" fmla="*/ 0 h 84"/>
                  <a:gd name="T26" fmla="*/ 0 w 61"/>
                  <a:gd name="T27" fmla="*/ 1 h 84"/>
                  <a:gd name="T28" fmla="*/ 0 w 61"/>
                  <a:gd name="T29" fmla="*/ 1 h 84"/>
                  <a:gd name="T30" fmla="*/ 0 w 61"/>
                  <a:gd name="T31" fmla="*/ 0 h 8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1"/>
                  <a:gd name="T49" fmla="*/ 0 h 84"/>
                  <a:gd name="T50" fmla="*/ 61 w 61"/>
                  <a:gd name="T51" fmla="*/ 84 h 8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1" h="84">
                    <a:moveTo>
                      <a:pt x="20" y="0"/>
                    </a:moveTo>
                    <a:lnTo>
                      <a:pt x="0" y="5"/>
                    </a:lnTo>
                    <a:lnTo>
                      <a:pt x="2" y="7"/>
                    </a:lnTo>
                    <a:lnTo>
                      <a:pt x="4" y="16"/>
                    </a:lnTo>
                    <a:lnTo>
                      <a:pt x="11" y="34"/>
                    </a:lnTo>
                    <a:lnTo>
                      <a:pt x="22" y="52"/>
                    </a:lnTo>
                    <a:lnTo>
                      <a:pt x="32" y="68"/>
                    </a:lnTo>
                    <a:lnTo>
                      <a:pt x="47" y="84"/>
                    </a:lnTo>
                    <a:lnTo>
                      <a:pt x="61" y="68"/>
                    </a:lnTo>
                    <a:lnTo>
                      <a:pt x="48" y="52"/>
                    </a:lnTo>
                    <a:lnTo>
                      <a:pt x="38" y="36"/>
                    </a:lnTo>
                    <a:lnTo>
                      <a:pt x="27" y="18"/>
                    </a:lnTo>
                    <a:lnTo>
                      <a:pt x="20" y="0"/>
                    </a:lnTo>
                    <a:lnTo>
                      <a:pt x="13" y="7"/>
                    </a:lnTo>
                    <a:lnTo>
                      <a:pt x="23" y="7"/>
                    </a:lnTo>
                    <a:lnTo>
                      <a:pt x="20" y="0"/>
                    </a:lnTo>
                    <a:close/>
                  </a:path>
                </a:pathLst>
              </a:custGeom>
              <a:solidFill>
                <a:srgbClr val="000000"/>
              </a:solidFill>
              <a:ln w="28575">
                <a:solidFill>
                  <a:schemeClr val="accent2"/>
                </a:solidFill>
                <a:round/>
                <a:headEnd/>
                <a:tailEnd/>
              </a:ln>
            </p:spPr>
            <p:txBody>
              <a:bodyPr/>
              <a:lstStyle/>
              <a:p>
                <a:endParaRPr lang="zh-CN" altLang="en-US"/>
              </a:p>
            </p:txBody>
          </p:sp>
          <p:sp>
            <p:nvSpPr>
              <p:cNvPr id="32848" name="Freeform 44"/>
              <p:cNvSpPr>
                <a:spLocks/>
              </p:cNvSpPr>
              <p:nvPr/>
            </p:nvSpPr>
            <p:spPr bwMode="auto">
              <a:xfrm>
                <a:off x="2120" y="3952"/>
                <a:ext cx="42" cy="32"/>
              </a:xfrm>
              <a:custGeom>
                <a:avLst/>
                <a:gdLst>
                  <a:gd name="T0" fmla="*/ 1 w 84"/>
                  <a:gd name="T1" fmla="*/ 0 h 64"/>
                  <a:gd name="T2" fmla="*/ 0 w 84"/>
                  <a:gd name="T3" fmla="*/ 1 h 64"/>
                  <a:gd name="T4" fmla="*/ 1 w 84"/>
                  <a:gd name="T5" fmla="*/ 1 h 64"/>
                  <a:gd name="T6" fmla="*/ 1 w 84"/>
                  <a:gd name="T7" fmla="*/ 1 h 64"/>
                  <a:gd name="T8" fmla="*/ 1 w 84"/>
                  <a:gd name="T9" fmla="*/ 1 h 64"/>
                  <a:gd name="T10" fmla="*/ 1 w 84"/>
                  <a:gd name="T11" fmla="*/ 1 h 64"/>
                  <a:gd name="T12" fmla="*/ 1 w 84"/>
                  <a:gd name="T13" fmla="*/ 1 h 64"/>
                  <a:gd name="T14" fmla="*/ 1 w 84"/>
                  <a:gd name="T15" fmla="*/ 1 h 64"/>
                  <a:gd name="T16" fmla="*/ 1 w 84"/>
                  <a:gd name="T17" fmla="*/ 1 h 64"/>
                  <a:gd name="T18" fmla="*/ 1 w 84"/>
                  <a:gd name="T19" fmla="*/ 1 h 64"/>
                  <a:gd name="T20" fmla="*/ 1 w 84"/>
                  <a:gd name="T21" fmla="*/ 1 h 64"/>
                  <a:gd name="T22" fmla="*/ 1 w 84"/>
                  <a:gd name="T23" fmla="*/ 0 h 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4"/>
                  <a:gd name="T37" fmla="*/ 0 h 64"/>
                  <a:gd name="T38" fmla="*/ 84 w 84"/>
                  <a:gd name="T39" fmla="*/ 64 h 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4" h="64">
                    <a:moveTo>
                      <a:pt x="12" y="0"/>
                    </a:moveTo>
                    <a:lnTo>
                      <a:pt x="0" y="18"/>
                    </a:lnTo>
                    <a:lnTo>
                      <a:pt x="3" y="22"/>
                    </a:lnTo>
                    <a:lnTo>
                      <a:pt x="48" y="52"/>
                    </a:lnTo>
                    <a:lnTo>
                      <a:pt x="52" y="54"/>
                    </a:lnTo>
                    <a:lnTo>
                      <a:pt x="73" y="64"/>
                    </a:lnTo>
                    <a:lnTo>
                      <a:pt x="84" y="47"/>
                    </a:lnTo>
                    <a:lnTo>
                      <a:pt x="61" y="34"/>
                    </a:lnTo>
                    <a:lnTo>
                      <a:pt x="55" y="43"/>
                    </a:lnTo>
                    <a:lnTo>
                      <a:pt x="64" y="36"/>
                    </a:lnTo>
                    <a:lnTo>
                      <a:pt x="20" y="6"/>
                    </a:lnTo>
                    <a:lnTo>
                      <a:pt x="12" y="0"/>
                    </a:lnTo>
                    <a:close/>
                  </a:path>
                </a:pathLst>
              </a:custGeom>
              <a:solidFill>
                <a:srgbClr val="000000"/>
              </a:solidFill>
              <a:ln w="28575">
                <a:solidFill>
                  <a:schemeClr val="accent2"/>
                </a:solidFill>
                <a:round/>
                <a:headEnd/>
                <a:tailEnd/>
              </a:ln>
            </p:spPr>
            <p:txBody>
              <a:bodyPr/>
              <a:lstStyle/>
              <a:p>
                <a:endParaRPr lang="zh-CN" altLang="en-US"/>
              </a:p>
            </p:txBody>
          </p:sp>
          <p:sp>
            <p:nvSpPr>
              <p:cNvPr id="32849" name="Freeform 45"/>
              <p:cNvSpPr>
                <a:spLocks/>
              </p:cNvSpPr>
              <p:nvPr/>
            </p:nvSpPr>
            <p:spPr bwMode="auto">
              <a:xfrm>
                <a:off x="2185" y="3990"/>
                <a:ext cx="44" cy="26"/>
              </a:xfrm>
              <a:custGeom>
                <a:avLst/>
                <a:gdLst>
                  <a:gd name="T0" fmla="*/ 1 w 87"/>
                  <a:gd name="T1" fmla="*/ 0 h 54"/>
                  <a:gd name="T2" fmla="*/ 0 w 87"/>
                  <a:gd name="T3" fmla="*/ 0 h 54"/>
                  <a:gd name="T4" fmla="*/ 1 w 87"/>
                  <a:gd name="T5" fmla="*/ 0 h 54"/>
                  <a:gd name="T6" fmla="*/ 1 w 87"/>
                  <a:gd name="T7" fmla="*/ 0 h 54"/>
                  <a:gd name="T8" fmla="*/ 1 w 87"/>
                  <a:gd name="T9" fmla="*/ 0 h 54"/>
                  <a:gd name="T10" fmla="*/ 1 w 87"/>
                  <a:gd name="T11" fmla="*/ 0 h 54"/>
                  <a:gd name="T12" fmla="*/ 1 w 87"/>
                  <a:gd name="T13" fmla="*/ 0 h 54"/>
                  <a:gd name="T14" fmla="*/ 0 60000 65536"/>
                  <a:gd name="T15" fmla="*/ 0 60000 65536"/>
                  <a:gd name="T16" fmla="*/ 0 60000 65536"/>
                  <a:gd name="T17" fmla="*/ 0 60000 65536"/>
                  <a:gd name="T18" fmla="*/ 0 60000 65536"/>
                  <a:gd name="T19" fmla="*/ 0 60000 65536"/>
                  <a:gd name="T20" fmla="*/ 0 60000 65536"/>
                  <a:gd name="T21" fmla="*/ 0 w 87"/>
                  <a:gd name="T22" fmla="*/ 0 h 54"/>
                  <a:gd name="T23" fmla="*/ 87 w 87"/>
                  <a:gd name="T24" fmla="*/ 54 h 5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 h="54">
                    <a:moveTo>
                      <a:pt x="9" y="0"/>
                    </a:moveTo>
                    <a:lnTo>
                      <a:pt x="0" y="20"/>
                    </a:lnTo>
                    <a:lnTo>
                      <a:pt x="25" y="32"/>
                    </a:lnTo>
                    <a:lnTo>
                      <a:pt x="80" y="54"/>
                    </a:lnTo>
                    <a:lnTo>
                      <a:pt x="87" y="34"/>
                    </a:lnTo>
                    <a:lnTo>
                      <a:pt x="34" y="13"/>
                    </a:lnTo>
                    <a:lnTo>
                      <a:pt x="9" y="0"/>
                    </a:lnTo>
                    <a:close/>
                  </a:path>
                </a:pathLst>
              </a:custGeom>
              <a:solidFill>
                <a:srgbClr val="000000"/>
              </a:solidFill>
              <a:ln w="28575">
                <a:solidFill>
                  <a:schemeClr val="accent2"/>
                </a:solidFill>
                <a:round/>
                <a:headEnd/>
                <a:tailEnd/>
              </a:ln>
            </p:spPr>
            <p:txBody>
              <a:bodyPr/>
              <a:lstStyle/>
              <a:p>
                <a:endParaRPr lang="zh-CN" altLang="en-US"/>
              </a:p>
            </p:txBody>
          </p:sp>
          <p:sp>
            <p:nvSpPr>
              <p:cNvPr id="32850" name="Freeform 46"/>
              <p:cNvSpPr>
                <a:spLocks/>
              </p:cNvSpPr>
              <p:nvPr/>
            </p:nvSpPr>
            <p:spPr bwMode="auto">
              <a:xfrm>
                <a:off x="2255" y="4016"/>
                <a:ext cx="46" cy="22"/>
              </a:xfrm>
              <a:custGeom>
                <a:avLst/>
                <a:gdLst>
                  <a:gd name="T0" fmla="*/ 1 w 91"/>
                  <a:gd name="T1" fmla="*/ 0 h 42"/>
                  <a:gd name="T2" fmla="*/ 0 w 91"/>
                  <a:gd name="T3" fmla="*/ 1 h 42"/>
                  <a:gd name="T4" fmla="*/ 1 w 91"/>
                  <a:gd name="T5" fmla="*/ 1 h 42"/>
                  <a:gd name="T6" fmla="*/ 1 w 91"/>
                  <a:gd name="T7" fmla="*/ 1 h 42"/>
                  <a:gd name="T8" fmla="*/ 1 w 91"/>
                  <a:gd name="T9" fmla="*/ 1 h 42"/>
                  <a:gd name="T10" fmla="*/ 1 w 91"/>
                  <a:gd name="T11" fmla="*/ 1 h 42"/>
                  <a:gd name="T12" fmla="*/ 1 w 91"/>
                  <a:gd name="T13" fmla="*/ 1 h 42"/>
                  <a:gd name="T14" fmla="*/ 1 w 91"/>
                  <a:gd name="T15" fmla="*/ 1 h 42"/>
                  <a:gd name="T16" fmla="*/ 1 w 91"/>
                  <a:gd name="T17" fmla="*/ 1 h 42"/>
                  <a:gd name="T18" fmla="*/ 1 w 91"/>
                  <a:gd name="T19" fmla="*/ 1 h 42"/>
                  <a:gd name="T20" fmla="*/ 1 w 91"/>
                  <a:gd name="T21" fmla="*/ 1 h 42"/>
                  <a:gd name="T22" fmla="*/ 1 w 91"/>
                  <a:gd name="T23" fmla="*/ 0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91"/>
                  <a:gd name="T37" fmla="*/ 0 h 42"/>
                  <a:gd name="T38" fmla="*/ 91 w 91"/>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91" h="42">
                    <a:moveTo>
                      <a:pt x="7" y="0"/>
                    </a:moveTo>
                    <a:lnTo>
                      <a:pt x="0" y="19"/>
                    </a:lnTo>
                    <a:lnTo>
                      <a:pt x="11" y="23"/>
                    </a:lnTo>
                    <a:lnTo>
                      <a:pt x="82" y="41"/>
                    </a:lnTo>
                    <a:lnTo>
                      <a:pt x="85" y="41"/>
                    </a:lnTo>
                    <a:lnTo>
                      <a:pt x="85" y="42"/>
                    </a:lnTo>
                    <a:lnTo>
                      <a:pt x="89" y="21"/>
                    </a:lnTo>
                    <a:lnTo>
                      <a:pt x="85" y="19"/>
                    </a:lnTo>
                    <a:lnTo>
                      <a:pt x="85" y="30"/>
                    </a:lnTo>
                    <a:lnTo>
                      <a:pt x="91" y="21"/>
                    </a:lnTo>
                    <a:lnTo>
                      <a:pt x="19" y="3"/>
                    </a:lnTo>
                    <a:lnTo>
                      <a:pt x="7" y="0"/>
                    </a:lnTo>
                    <a:close/>
                  </a:path>
                </a:pathLst>
              </a:custGeom>
              <a:solidFill>
                <a:srgbClr val="000000"/>
              </a:solidFill>
              <a:ln w="28575">
                <a:solidFill>
                  <a:schemeClr val="accent2"/>
                </a:solidFill>
                <a:round/>
                <a:headEnd/>
                <a:tailEnd/>
              </a:ln>
            </p:spPr>
            <p:txBody>
              <a:bodyPr/>
              <a:lstStyle/>
              <a:p>
                <a:endParaRPr lang="zh-CN" altLang="en-US"/>
              </a:p>
            </p:txBody>
          </p:sp>
          <p:sp>
            <p:nvSpPr>
              <p:cNvPr id="32851" name="Freeform 47"/>
              <p:cNvSpPr>
                <a:spLocks/>
              </p:cNvSpPr>
              <p:nvPr/>
            </p:nvSpPr>
            <p:spPr bwMode="auto">
              <a:xfrm>
                <a:off x="2329" y="4033"/>
                <a:ext cx="44" cy="17"/>
              </a:xfrm>
              <a:custGeom>
                <a:avLst/>
                <a:gdLst>
                  <a:gd name="T0" fmla="*/ 1 w 87"/>
                  <a:gd name="T1" fmla="*/ 0 h 34"/>
                  <a:gd name="T2" fmla="*/ 0 w 87"/>
                  <a:gd name="T3" fmla="*/ 1 h 34"/>
                  <a:gd name="T4" fmla="*/ 1 w 87"/>
                  <a:gd name="T5" fmla="*/ 1 h 34"/>
                  <a:gd name="T6" fmla="*/ 1 w 87"/>
                  <a:gd name="T7" fmla="*/ 1 h 34"/>
                  <a:gd name="T8" fmla="*/ 1 w 87"/>
                  <a:gd name="T9" fmla="*/ 1 h 34"/>
                  <a:gd name="T10" fmla="*/ 1 w 87"/>
                  <a:gd name="T11" fmla="*/ 1 h 34"/>
                  <a:gd name="T12" fmla="*/ 1 w 87"/>
                  <a:gd name="T13" fmla="*/ 0 h 34"/>
                  <a:gd name="T14" fmla="*/ 0 60000 65536"/>
                  <a:gd name="T15" fmla="*/ 0 60000 65536"/>
                  <a:gd name="T16" fmla="*/ 0 60000 65536"/>
                  <a:gd name="T17" fmla="*/ 0 60000 65536"/>
                  <a:gd name="T18" fmla="*/ 0 60000 65536"/>
                  <a:gd name="T19" fmla="*/ 0 60000 65536"/>
                  <a:gd name="T20" fmla="*/ 0 60000 65536"/>
                  <a:gd name="T21" fmla="*/ 0 w 87"/>
                  <a:gd name="T22" fmla="*/ 0 h 34"/>
                  <a:gd name="T23" fmla="*/ 87 w 87"/>
                  <a:gd name="T24" fmla="*/ 34 h 3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 h="34">
                    <a:moveTo>
                      <a:pt x="3" y="0"/>
                    </a:moveTo>
                    <a:lnTo>
                      <a:pt x="0" y="22"/>
                    </a:lnTo>
                    <a:lnTo>
                      <a:pt x="12" y="24"/>
                    </a:lnTo>
                    <a:lnTo>
                      <a:pt x="84" y="34"/>
                    </a:lnTo>
                    <a:lnTo>
                      <a:pt x="87" y="13"/>
                    </a:lnTo>
                    <a:lnTo>
                      <a:pt x="12" y="2"/>
                    </a:lnTo>
                    <a:lnTo>
                      <a:pt x="3" y="0"/>
                    </a:lnTo>
                    <a:close/>
                  </a:path>
                </a:pathLst>
              </a:custGeom>
              <a:solidFill>
                <a:srgbClr val="000000"/>
              </a:solidFill>
              <a:ln w="28575">
                <a:solidFill>
                  <a:schemeClr val="accent2"/>
                </a:solidFill>
                <a:round/>
                <a:headEnd/>
                <a:tailEnd/>
              </a:ln>
            </p:spPr>
            <p:txBody>
              <a:bodyPr/>
              <a:lstStyle/>
              <a:p>
                <a:endParaRPr lang="zh-CN" altLang="en-US"/>
              </a:p>
            </p:txBody>
          </p:sp>
          <p:sp>
            <p:nvSpPr>
              <p:cNvPr id="32852" name="Freeform 48"/>
              <p:cNvSpPr>
                <a:spLocks/>
              </p:cNvSpPr>
              <p:nvPr/>
            </p:nvSpPr>
            <p:spPr bwMode="auto">
              <a:xfrm>
                <a:off x="2404" y="4043"/>
                <a:ext cx="44" cy="14"/>
              </a:xfrm>
              <a:custGeom>
                <a:avLst/>
                <a:gdLst>
                  <a:gd name="T0" fmla="*/ 1 w 87"/>
                  <a:gd name="T1" fmla="*/ 0 h 29"/>
                  <a:gd name="T2" fmla="*/ 0 w 87"/>
                  <a:gd name="T3" fmla="*/ 0 h 29"/>
                  <a:gd name="T4" fmla="*/ 1 w 87"/>
                  <a:gd name="T5" fmla="*/ 0 h 29"/>
                  <a:gd name="T6" fmla="*/ 1 w 87"/>
                  <a:gd name="T7" fmla="*/ 0 h 29"/>
                  <a:gd name="T8" fmla="*/ 1 w 87"/>
                  <a:gd name="T9" fmla="*/ 0 h 29"/>
                  <a:gd name="T10" fmla="*/ 1 w 87"/>
                  <a:gd name="T11" fmla="*/ 0 h 29"/>
                  <a:gd name="T12" fmla="*/ 1 w 87"/>
                  <a:gd name="T13" fmla="*/ 0 h 29"/>
                  <a:gd name="T14" fmla="*/ 0 60000 65536"/>
                  <a:gd name="T15" fmla="*/ 0 60000 65536"/>
                  <a:gd name="T16" fmla="*/ 0 60000 65536"/>
                  <a:gd name="T17" fmla="*/ 0 60000 65536"/>
                  <a:gd name="T18" fmla="*/ 0 60000 65536"/>
                  <a:gd name="T19" fmla="*/ 0 60000 65536"/>
                  <a:gd name="T20" fmla="*/ 0 60000 65536"/>
                  <a:gd name="T21" fmla="*/ 0 w 87"/>
                  <a:gd name="T22" fmla="*/ 0 h 29"/>
                  <a:gd name="T23" fmla="*/ 87 w 87"/>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 h="29">
                    <a:moveTo>
                      <a:pt x="1" y="0"/>
                    </a:moveTo>
                    <a:lnTo>
                      <a:pt x="0" y="21"/>
                    </a:lnTo>
                    <a:lnTo>
                      <a:pt x="23" y="25"/>
                    </a:lnTo>
                    <a:lnTo>
                      <a:pt x="85" y="29"/>
                    </a:lnTo>
                    <a:lnTo>
                      <a:pt x="87" y="7"/>
                    </a:lnTo>
                    <a:lnTo>
                      <a:pt x="23" y="4"/>
                    </a:lnTo>
                    <a:lnTo>
                      <a:pt x="1" y="0"/>
                    </a:lnTo>
                    <a:close/>
                  </a:path>
                </a:pathLst>
              </a:custGeom>
              <a:solidFill>
                <a:srgbClr val="000000"/>
              </a:solidFill>
              <a:ln w="28575">
                <a:solidFill>
                  <a:schemeClr val="accent2"/>
                </a:solidFill>
                <a:round/>
                <a:headEnd/>
                <a:tailEnd/>
              </a:ln>
            </p:spPr>
            <p:txBody>
              <a:bodyPr/>
              <a:lstStyle/>
              <a:p>
                <a:endParaRPr lang="zh-CN" altLang="en-US"/>
              </a:p>
            </p:txBody>
          </p:sp>
          <p:sp>
            <p:nvSpPr>
              <p:cNvPr id="32853" name="Freeform 49"/>
              <p:cNvSpPr>
                <a:spLocks/>
              </p:cNvSpPr>
              <p:nvPr/>
            </p:nvSpPr>
            <p:spPr bwMode="auto">
              <a:xfrm>
                <a:off x="2479" y="4047"/>
                <a:ext cx="43" cy="12"/>
              </a:xfrm>
              <a:custGeom>
                <a:avLst/>
                <a:gdLst>
                  <a:gd name="T0" fmla="*/ 0 w 86"/>
                  <a:gd name="T1" fmla="*/ 0 h 23"/>
                  <a:gd name="T2" fmla="*/ 0 w 86"/>
                  <a:gd name="T3" fmla="*/ 1 h 23"/>
                  <a:gd name="T4" fmla="*/ 1 w 86"/>
                  <a:gd name="T5" fmla="*/ 1 h 23"/>
                  <a:gd name="T6" fmla="*/ 1 w 86"/>
                  <a:gd name="T7" fmla="*/ 1 h 23"/>
                  <a:gd name="T8" fmla="*/ 1 w 86"/>
                  <a:gd name="T9" fmla="*/ 1 h 23"/>
                  <a:gd name="T10" fmla="*/ 1 w 86"/>
                  <a:gd name="T11" fmla="*/ 1 h 23"/>
                  <a:gd name="T12" fmla="*/ 0 w 86"/>
                  <a:gd name="T13" fmla="*/ 0 h 23"/>
                  <a:gd name="T14" fmla="*/ 0 60000 65536"/>
                  <a:gd name="T15" fmla="*/ 0 60000 65536"/>
                  <a:gd name="T16" fmla="*/ 0 60000 65536"/>
                  <a:gd name="T17" fmla="*/ 0 60000 65536"/>
                  <a:gd name="T18" fmla="*/ 0 60000 65536"/>
                  <a:gd name="T19" fmla="*/ 0 60000 65536"/>
                  <a:gd name="T20" fmla="*/ 0 60000 65536"/>
                  <a:gd name="T21" fmla="*/ 0 w 86"/>
                  <a:gd name="T22" fmla="*/ 0 h 23"/>
                  <a:gd name="T23" fmla="*/ 86 w 86"/>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6" h="23">
                    <a:moveTo>
                      <a:pt x="0" y="0"/>
                    </a:moveTo>
                    <a:lnTo>
                      <a:pt x="0" y="21"/>
                    </a:lnTo>
                    <a:lnTo>
                      <a:pt x="47" y="23"/>
                    </a:lnTo>
                    <a:lnTo>
                      <a:pt x="86" y="23"/>
                    </a:lnTo>
                    <a:lnTo>
                      <a:pt x="86" y="2"/>
                    </a:lnTo>
                    <a:lnTo>
                      <a:pt x="47" y="2"/>
                    </a:lnTo>
                    <a:lnTo>
                      <a:pt x="0" y="0"/>
                    </a:lnTo>
                    <a:close/>
                  </a:path>
                </a:pathLst>
              </a:custGeom>
              <a:solidFill>
                <a:srgbClr val="000000"/>
              </a:solidFill>
              <a:ln w="28575">
                <a:solidFill>
                  <a:schemeClr val="accent2"/>
                </a:solidFill>
                <a:round/>
                <a:headEnd/>
                <a:tailEnd/>
              </a:ln>
            </p:spPr>
            <p:txBody>
              <a:bodyPr/>
              <a:lstStyle/>
              <a:p>
                <a:endParaRPr lang="zh-CN" altLang="en-US"/>
              </a:p>
            </p:txBody>
          </p:sp>
          <p:sp>
            <p:nvSpPr>
              <p:cNvPr id="32854" name="Freeform 50"/>
              <p:cNvSpPr>
                <a:spLocks/>
              </p:cNvSpPr>
              <p:nvPr/>
            </p:nvSpPr>
            <p:spPr bwMode="auto">
              <a:xfrm>
                <a:off x="2553" y="4044"/>
                <a:ext cx="44" cy="13"/>
              </a:xfrm>
              <a:custGeom>
                <a:avLst/>
                <a:gdLst>
                  <a:gd name="T0" fmla="*/ 0 w 88"/>
                  <a:gd name="T1" fmla="*/ 0 h 27"/>
                  <a:gd name="T2" fmla="*/ 1 w 88"/>
                  <a:gd name="T3" fmla="*/ 0 h 27"/>
                  <a:gd name="T4" fmla="*/ 1 w 88"/>
                  <a:gd name="T5" fmla="*/ 0 h 27"/>
                  <a:gd name="T6" fmla="*/ 1 w 88"/>
                  <a:gd name="T7" fmla="*/ 0 h 27"/>
                  <a:gd name="T8" fmla="*/ 1 w 88"/>
                  <a:gd name="T9" fmla="*/ 0 h 27"/>
                  <a:gd name="T10" fmla="*/ 1 w 88"/>
                  <a:gd name="T11" fmla="*/ 0 h 27"/>
                  <a:gd name="T12" fmla="*/ 0 w 88"/>
                  <a:gd name="T13" fmla="*/ 0 h 27"/>
                  <a:gd name="T14" fmla="*/ 0 60000 65536"/>
                  <a:gd name="T15" fmla="*/ 0 60000 65536"/>
                  <a:gd name="T16" fmla="*/ 0 60000 65536"/>
                  <a:gd name="T17" fmla="*/ 0 60000 65536"/>
                  <a:gd name="T18" fmla="*/ 0 60000 65536"/>
                  <a:gd name="T19" fmla="*/ 0 60000 65536"/>
                  <a:gd name="T20" fmla="*/ 0 60000 65536"/>
                  <a:gd name="T21" fmla="*/ 0 w 88"/>
                  <a:gd name="T22" fmla="*/ 0 h 27"/>
                  <a:gd name="T23" fmla="*/ 88 w 88"/>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8" h="27">
                    <a:moveTo>
                      <a:pt x="0" y="5"/>
                    </a:moveTo>
                    <a:lnTo>
                      <a:pt x="2" y="27"/>
                    </a:lnTo>
                    <a:lnTo>
                      <a:pt x="72" y="23"/>
                    </a:lnTo>
                    <a:lnTo>
                      <a:pt x="88" y="21"/>
                    </a:lnTo>
                    <a:lnTo>
                      <a:pt x="86" y="0"/>
                    </a:lnTo>
                    <a:lnTo>
                      <a:pt x="72" y="2"/>
                    </a:lnTo>
                    <a:lnTo>
                      <a:pt x="0" y="5"/>
                    </a:lnTo>
                    <a:close/>
                  </a:path>
                </a:pathLst>
              </a:custGeom>
              <a:solidFill>
                <a:srgbClr val="000000"/>
              </a:solidFill>
              <a:ln w="28575">
                <a:solidFill>
                  <a:schemeClr val="accent2"/>
                </a:solidFill>
                <a:round/>
                <a:headEnd/>
                <a:tailEnd/>
              </a:ln>
            </p:spPr>
            <p:txBody>
              <a:bodyPr/>
              <a:lstStyle/>
              <a:p>
                <a:endParaRPr lang="zh-CN" altLang="en-US"/>
              </a:p>
            </p:txBody>
          </p:sp>
          <p:sp>
            <p:nvSpPr>
              <p:cNvPr id="32855" name="Freeform 51"/>
              <p:cNvSpPr>
                <a:spLocks/>
              </p:cNvSpPr>
              <p:nvPr/>
            </p:nvSpPr>
            <p:spPr bwMode="auto">
              <a:xfrm>
                <a:off x="2628" y="4034"/>
                <a:ext cx="44" cy="17"/>
              </a:xfrm>
              <a:custGeom>
                <a:avLst/>
                <a:gdLst>
                  <a:gd name="T0" fmla="*/ 0 w 87"/>
                  <a:gd name="T1" fmla="*/ 1 h 34"/>
                  <a:gd name="T2" fmla="*/ 1 w 87"/>
                  <a:gd name="T3" fmla="*/ 1 h 34"/>
                  <a:gd name="T4" fmla="*/ 1 w 87"/>
                  <a:gd name="T5" fmla="*/ 1 h 34"/>
                  <a:gd name="T6" fmla="*/ 1 w 87"/>
                  <a:gd name="T7" fmla="*/ 1 h 34"/>
                  <a:gd name="T8" fmla="*/ 1 w 87"/>
                  <a:gd name="T9" fmla="*/ 1 h 34"/>
                  <a:gd name="T10" fmla="*/ 1 w 87"/>
                  <a:gd name="T11" fmla="*/ 0 h 34"/>
                  <a:gd name="T12" fmla="*/ 1 w 87"/>
                  <a:gd name="T13" fmla="*/ 0 h 34"/>
                  <a:gd name="T14" fmla="*/ 1 w 87"/>
                  <a:gd name="T15" fmla="*/ 1 h 34"/>
                  <a:gd name="T16" fmla="*/ 0 w 87"/>
                  <a:gd name="T17" fmla="*/ 1 h 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7"/>
                  <a:gd name="T28" fmla="*/ 0 h 34"/>
                  <a:gd name="T29" fmla="*/ 87 w 87"/>
                  <a:gd name="T30" fmla="*/ 34 h 3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7" h="34">
                    <a:moveTo>
                      <a:pt x="0" y="13"/>
                    </a:moveTo>
                    <a:lnTo>
                      <a:pt x="2" y="34"/>
                    </a:lnTo>
                    <a:lnTo>
                      <a:pt x="4" y="34"/>
                    </a:lnTo>
                    <a:lnTo>
                      <a:pt x="82" y="22"/>
                    </a:lnTo>
                    <a:lnTo>
                      <a:pt x="87" y="22"/>
                    </a:lnTo>
                    <a:lnTo>
                      <a:pt x="84" y="0"/>
                    </a:lnTo>
                    <a:lnTo>
                      <a:pt x="82" y="0"/>
                    </a:lnTo>
                    <a:lnTo>
                      <a:pt x="4" y="13"/>
                    </a:lnTo>
                    <a:lnTo>
                      <a:pt x="0" y="13"/>
                    </a:lnTo>
                    <a:close/>
                  </a:path>
                </a:pathLst>
              </a:custGeom>
              <a:solidFill>
                <a:srgbClr val="000000"/>
              </a:solidFill>
              <a:ln w="28575">
                <a:solidFill>
                  <a:schemeClr val="accent2"/>
                </a:solidFill>
                <a:round/>
                <a:headEnd/>
                <a:tailEnd/>
              </a:ln>
            </p:spPr>
            <p:txBody>
              <a:bodyPr/>
              <a:lstStyle/>
              <a:p>
                <a:endParaRPr lang="zh-CN" altLang="en-US"/>
              </a:p>
            </p:txBody>
          </p:sp>
          <p:sp>
            <p:nvSpPr>
              <p:cNvPr id="32856" name="Freeform 52"/>
              <p:cNvSpPr>
                <a:spLocks/>
              </p:cNvSpPr>
              <p:nvPr/>
            </p:nvSpPr>
            <p:spPr bwMode="auto">
              <a:xfrm>
                <a:off x="2701" y="4017"/>
                <a:ext cx="45" cy="21"/>
              </a:xfrm>
              <a:custGeom>
                <a:avLst/>
                <a:gdLst>
                  <a:gd name="T0" fmla="*/ 0 w 89"/>
                  <a:gd name="T1" fmla="*/ 1 h 41"/>
                  <a:gd name="T2" fmla="*/ 1 w 89"/>
                  <a:gd name="T3" fmla="*/ 1 h 41"/>
                  <a:gd name="T4" fmla="*/ 1 w 89"/>
                  <a:gd name="T5" fmla="*/ 1 h 41"/>
                  <a:gd name="T6" fmla="*/ 1 w 89"/>
                  <a:gd name="T7" fmla="*/ 1 h 41"/>
                  <a:gd name="T8" fmla="*/ 1 w 89"/>
                  <a:gd name="T9" fmla="*/ 1 h 41"/>
                  <a:gd name="T10" fmla="*/ 1 w 89"/>
                  <a:gd name="T11" fmla="*/ 1 h 41"/>
                  <a:gd name="T12" fmla="*/ 1 w 89"/>
                  <a:gd name="T13" fmla="*/ 0 h 41"/>
                  <a:gd name="T14" fmla="*/ 1 w 89"/>
                  <a:gd name="T15" fmla="*/ 1 h 41"/>
                  <a:gd name="T16" fmla="*/ 1 w 89"/>
                  <a:gd name="T17" fmla="*/ 1 h 41"/>
                  <a:gd name="T18" fmla="*/ 1 w 89"/>
                  <a:gd name="T19" fmla="*/ 1 h 41"/>
                  <a:gd name="T20" fmla="*/ 1 w 89"/>
                  <a:gd name="T21" fmla="*/ 1 h 41"/>
                  <a:gd name="T22" fmla="*/ 0 w 89"/>
                  <a:gd name="T23" fmla="*/ 1 h 4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1"/>
                  <a:gd name="T38" fmla="*/ 89 w 89"/>
                  <a:gd name="T39" fmla="*/ 41 h 4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1">
                    <a:moveTo>
                      <a:pt x="0" y="20"/>
                    </a:moveTo>
                    <a:lnTo>
                      <a:pt x="4" y="41"/>
                    </a:lnTo>
                    <a:lnTo>
                      <a:pt x="11" y="40"/>
                    </a:lnTo>
                    <a:lnTo>
                      <a:pt x="14" y="40"/>
                    </a:lnTo>
                    <a:lnTo>
                      <a:pt x="86" y="22"/>
                    </a:lnTo>
                    <a:lnTo>
                      <a:pt x="89" y="20"/>
                    </a:lnTo>
                    <a:lnTo>
                      <a:pt x="82" y="0"/>
                    </a:lnTo>
                    <a:lnTo>
                      <a:pt x="77" y="2"/>
                    </a:lnTo>
                    <a:lnTo>
                      <a:pt x="5" y="20"/>
                    </a:lnTo>
                    <a:lnTo>
                      <a:pt x="11" y="29"/>
                    </a:lnTo>
                    <a:lnTo>
                      <a:pt x="11" y="18"/>
                    </a:lnTo>
                    <a:lnTo>
                      <a:pt x="0" y="20"/>
                    </a:lnTo>
                    <a:close/>
                  </a:path>
                </a:pathLst>
              </a:custGeom>
              <a:solidFill>
                <a:srgbClr val="000000"/>
              </a:solidFill>
              <a:ln w="28575">
                <a:solidFill>
                  <a:schemeClr val="accent2"/>
                </a:solidFill>
                <a:round/>
                <a:headEnd/>
                <a:tailEnd/>
              </a:ln>
            </p:spPr>
            <p:txBody>
              <a:bodyPr/>
              <a:lstStyle/>
              <a:p>
                <a:endParaRPr lang="zh-CN" altLang="en-US"/>
              </a:p>
            </p:txBody>
          </p:sp>
          <p:sp>
            <p:nvSpPr>
              <p:cNvPr id="32857" name="Freeform 53"/>
              <p:cNvSpPr>
                <a:spLocks/>
              </p:cNvSpPr>
              <p:nvPr/>
            </p:nvSpPr>
            <p:spPr bwMode="auto">
              <a:xfrm>
                <a:off x="2772" y="3991"/>
                <a:ext cx="44" cy="26"/>
              </a:xfrm>
              <a:custGeom>
                <a:avLst/>
                <a:gdLst>
                  <a:gd name="T0" fmla="*/ 0 w 87"/>
                  <a:gd name="T1" fmla="*/ 1 h 51"/>
                  <a:gd name="T2" fmla="*/ 1 w 87"/>
                  <a:gd name="T3" fmla="*/ 1 h 51"/>
                  <a:gd name="T4" fmla="*/ 1 w 87"/>
                  <a:gd name="T5" fmla="*/ 1 h 51"/>
                  <a:gd name="T6" fmla="*/ 1 w 87"/>
                  <a:gd name="T7" fmla="*/ 1 h 51"/>
                  <a:gd name="T8" fmla="*/ 1 w 87"/>
                  <a:gd name="T9" fmla="*/ 1 h 51"/>
                  <a:gd name="T10" fmla="*/ 1 w 87"/>
                  <a:gd name="T11" fmla="*/ 0 h 51"/>
                  <a:gd name="T12" fmla="*/ 1 w 87"/>
                  <a:gd name="T13" fmla="*/ 1 h 51"/>
                  <a:gd name="T14" fmla="*/ 0 w 87"/>
                  <a:gd name="T15" fmla="*/ 1 h 51"/>
                  <a:gd name="T16" fmla="*/ 0 60000 65536"/>
                  <a:gd name="T17" fmla="*/ 0 60000 65536"/>
                  <a:gd name="T18" fmla="*/ 0 60000 65536"/>
                  <a:gd name="T19" fmla="*/ 0 60000 65536"/>
                  <a:gd name="T20" fmla="*/ 0 60000 65536"/>
                  <a:gd name="T21" fmla="*/ 0 60000 65536"/>
                  <a:gd name="T22" fmla="*/ 0 60000 65536"/>
                  <a:gd name="T23" fmla="*/ 0 60000 65536"/>
                  <a:gd name="T24" fmla="*/ 0 w 87"/>
                  <a:gd name="T25" fmla="*/ 0 h 51"/>
                  <a:gd name="T26" fmla="*/ 87 w 87"/>
                  <a:gd name="T27" fmla="*/ 51 h 5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87" h="51">
                    <a:moveTo>
                      <a:pt x="0" y="32"/>
                    </a:moveTo>
                    <a:lnTo>
                      <a:pt x="7" y="51"/>
                    </a:lnTo>
                    <a:lnTo>
                      <a:pt x="9" y="51"/>
                    </a:lnTo>
                    <a:lnTo>
                      <a:pt x="69" y="28"/>
                    </a:lnTo>
                    <a:lnTo>
                      <a:pt x="87" y="19"/>
                    </a:lnTo>
                    <a:lnTo>
                      <a:pt x="78" y="0"/>
                    </a:lnTo>
                    <a:lnTo>
                      <a:pt x="60" y="9"/>
                    </a:lnTo>
                    <a:lnTo>
                      <a:pt x="0" y="32"/>
                    </a:lnTo>
                    <a:close/>
                  </a:path>
                </a:pathLst>
              </a:custGeom>
              <a:solidFill>
                <a:srgbClr val="000000"/>
              </a:solidFill>
              <a:ln w="28575">
                <a:solidFill>
                  <a:schemeClr val="accent2"/>
                </a:solidFill>
                <a:round/>
                <a:headEnd/>
                <a:tailEnd/>
              </a:ln>
            </p:spPr>
            <p:txBody>
              <a:bodyPr/>
              <a:lstStyle/>
              <a:p>
                <a:endParaRPr lang="zh-CN" altLang="en-US"/>
              </a:p>
            </p:txBody>
          </p:sp>
          <p:sp>
            <p:nvSpPr>
              <p:cNvPr id="32858" name="Freeform 54"/>
              <p:cNvSpPr>
                <a:spLocks/>
              </p:cNvSpPr>
              <p:nvPr/>
            </p:nvSpPr>
            <p:spPr bwMode="auto">
              <a:xfrm>
                <a:off x="2840" y="3954"/>
                <a:ext cx="42" cy="32"/>
              </a:xfrm>
              <a:custGeom>
                <a:avLst/>
                <a:gdLst>
                  <a:gd name="T0" fmla="*/ 0 w 84"/>
                  <a:gd name="T1" fmla="*/ 1 h 64"/>
                  <a:gd name="T2" fmla="*/ 1 w 84"/>
                  <a:gd name="T3" fmla="*/ 1 h 64"/>
                  <a:gd name="T4" fmla="*/ 1 w 84"/>
                  <a:gd name="T5" fmla="*/ 1 h 64"/>
                  <a:gd name="T6" fmla="*/ 1 w 84"/>
                  <a:gd name="T7" fmla="*/ 1 h 64"/>
                  <a:gd name="T8" fmla="*/ 1 w 84"/>
                  <a:gd name="T9" fmla="*/ 1 h 64"/>
                  <a:gd name="T10" fmla="*/ 1 w 84"/>
                  <a:gd name="T11" fmla="*/ 0 h 64"/>
                  <a:gd name="T12" fmla="*/ 1 w 84"/>
                  <a:gd name="T13" fmla="*/ 1 h 64"/>
                  <a:gd name="T14" fmla="*/ 1 w 84"/>
                  <a:gd name="T15" fmla="*/ 1 h 64"/>
                  <a:gd name="T16" fmla="*/ 1 w 84"/>
                  <a:gd name="T17" fmla="*/ 1 h 64"/>
                  <a:gd name="T18" fmla="*/ 0 w 84"/>
                  <a:gd name="T19" fmla="*/ 1 h 6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4"/>
                  <a:gd name="T31" fmla="*/ 0 h 64"/>
                  <a:gd name="T32" fmla="*/ 84 w 84"/>
                  <a:gd name="T33" fmla="*/ 64 h 6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4" h="64">
                    <a:moveTo>
                      <a:pt x="0" y="46"/>
                    </a:moveTo>
                    <a:lnTo>
                      <a:pt x="11" y="64"/>
                    </a:lnTo>
                    <a:lnTo>
                      <a:pt x="39" y="50"/>
                    </a:lnTo>
                    <a:lnTo>
                      <a:pt x="43" y="48"/>
                    </a:lnTo>
                    <a:lnTo>
                      <a:pt x="84" y="18"/>
                    </a:lnTo>
                    <a:lnTo>
                      <a:pt x="72" y="0"/>
                    </a:lnTo>
                    <a:lnTo>
                      <a:pt x="27" y="32"/>
                    </a:lnTo>
                    <a:lnTo>
                      <a:pt x="34" y="39"/>
                    </a:lnTo>
                    <a:lnTo>
                      <a:pt x="31" y="30"/>
                    </a:lnTo>
                    <a:lnTo>
                      <a:pt x="0" y="46"/>
                    </a:lnTo>
                    <a:close/>
                  </a:path>
                </a:pathLst>
              </a:custGeom>
              <a:solidFill>
                <a:srgbClr val="000000"/>
              </a:solidFill>
              <a:ln w="28575">
                <a:solidFill>
                  <a:schemeClr val="accent2"/>
                </a:solidFill>
                <a:round/>
                <a:headEnd/>
                <a:tailEnd/>
              </a:ln>
            </p:spPr>
            <p:txBody>
              <a:bodyPr/>
              <a:lstStyle/>
              <a:p>
                <a:endParaRPr lang="zh-CN" altLang="en-US"/>
              </a:p>
            </p:txBody>
          </p:sp>
          <p:sp>
            <p:nvSpPr>
              <p:cNvPr id="32859" name="Freeform 55"/>
              <p:cNvSpPr>
                <a:spLocks/>
              </p:cNvSpPr>
              <p:nvPr/>
            </p:nvSpPr>
            <p:spPr bwMode="auto">
              <a:xfrm>
                <a:off x="2899" y="3899"/>
                <a:ext cx="30" cy="41"/>
              </a:xfrm>
              <a:custGeom>
                <a:avLst/>
                <a:gdLst>
                  <a:gd name="T0" fmla="*/ 0 w 60"/>
                  <a:gd name="T1" fmla="*/ 1 h 82"/>
                  <a:gd name="T2" fmla="*/ 1 w 60"/>
                  <a:gd name="T3" fmla="*/ 1 h 82"/>
                  <a:gd name="T4" fmla="*/ 1 w 60"/>
                  <a:gd name="T5" fmla="*/ 1 h 82"/>
                  <a:gd name="T6" fmla="*/ 1 w 60"/>
                  <a:gd name="T7" fmla="*/ 1 h 82"/>
                  <a:gd name="T8" fmla="*/ 1 w 60"/>
                  <a:gd name="T9" fmla="*/ 1 h 82"/>
                  <a:gd name="T10" fmla="*/ 1 w 60"/>
                  <a:gd name="T11" fmla="*/ 1 h 82"/>
                  <a:gd name="T12" fmla="*/ 1 w 60"/>
                  <a:gd name="T13" fmla="*/ 1 h 82"/>
                  <a:gd name="T14" fmla="*/ 1 w 60"/>
                  <a:gd name="T15" fmla="*/ 0 h 82"/>
                  <a:gd name="T16" fmla="*/ 1 w 60"/>
                  <a:gd name="T17" fmla="*/ 1 h 82"/>
                  <a:gd name="T18" fmla="*/ 1 w 60"/>
                  <a:gd name="T19" fmla="*/ 1 h 82"/>
                  <a:gd name="T20" fmla="*/ 1 w 60"/>
                  <a:gd name="T21" fmla="*/ 1 h 82"/>
                  <a:gd name="T22" fmla="*/ 1 w 60"/>
                  <a:gd name="T23" fmla="*/ 1 h 82"/>
                  <a:gd name="T24" fmla="*/ 0 w 60"/>
                  <a:gd name="T25" fmla="*/ 1 h 8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82"/>
                  <a:gd name="T41" fmla="*/ 60 w 60"/>
                  <a:gd name="T42" fmla="*/ 82 h 8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82">
                    <a:moveTo>
                      <a:pt x="0" y="66"/>
                    </a:moveTo>
                    <a:lnTo>
                      <a:pt x="12" y="82"/>
                    </a:lnTo>
                    <a:lnTo>
                      <a:pt x="18" y="78"/>
                    </a:lnTo>
                    <a:lnTo>
                      <a:pt x="32" y="61"/>
                    </a:lnTo>
                    <a:lnTo>
                      <a:pt x="43" y="45"/>
                    </a:lnTo>
                    <a:lnTo>
                      <a:pt x="53" y="27"/>
                    </a:lnTo>
                    <a:lnTo>
                      <a:pt x="60" y="7"/>
                    </a:lnTo>
                    <a:lnTo>
                      <a:pt x="43" y="0"/>
                    </a:lnTo>
                    <a:lnTo>
                      <a:pt x="37" y="11"/>
                    </a:lnTo>
                    <a:lnTo>
                      <a:pt x="27" y="29"/>
                    </a:lnTo>
                    <a:lnTo>
                      <a:pt x="16" y="45"/>
                    </a:lnTo>
                    <a:lnTo>
                      <a:pt x="2" y="62"/>
                    </a:lnTo>
                    <a:lnTo>
                      <a:pt x="0" y="66"/>
                    </a:lnTo>
                    <a:close/>
                  </a:path>
                </a:pathLst>
              </a:custGeom>
              <a:solidFill>
                <a:srgbClr val="000000"/>
              </a:solidFill>
              <a:ln w="28575">
                <a:solidFill>
                  <a:schemeClr val="accent2"/>
                </a:solidFill>
                <a:round/>
                <a:headEnd/>
                <a:tailEnd/>
              </a:ln>
            </p:spPr>
            <p:txBody>
              <a:bodyPr/>
              <a:lstStyle/>
              <a:p>
                <a:endParaRPr lang="zh-CN" altLang="en-US"/>
              </a:p>
            </p:txBody>
          </p:sp>
          <p:sp>
            <p:nvSpPr>
              <p:cNvPr id="32860" name="Freeform 56"/>
              <p:cNvSpPr>
                <a:spLocks/>
              </p:cNvSpPr>
              <p:nvPr/>
            </p:nvSpPr>
            <p:spPr bwMode="auto">
              <a:xfrm>
                <a:off x="2914" y="3825"/>
                <a:ext cx="21" cy="44"/>
              </a:xfrm>
              <a:custGeom>
                <a:avLst/>
                <a:gdLst>
                  <a:gd name="T0" fmla="*/ 0 w 43"/>
                  <a:gd name="T1" fmla="*/ 1 h 87"/>
                  <a:gd name="T2" fmla="*/ 0 w 43"/>
                  <a:gd name="T3" fmla="*/ 1 h 87"/>
                  <a:gd name="T4" fmla="*/ 0 w 43"/>
                  <a:gd name="T5" fmla="*/ 1 h 87"/>
                  <a:gd name="T6" fmla="*/ 0 w 43"/>
                  <a:gd name="T7" fmla="*/ 1 h 87"/>
                  <a:gd name="T8" fmla="*/ 0 w 43"/>
                  <a:gd name="T9" fmla="*/ 1 h 87"/>
                  <a:gd name="T10" fmla="*/ 0 w 43"/>
                  <a:gd name="T11" fmla="*/ 1 h 87"/>
                  <a:gd name="T12" fmla="*/ 0 w 43"/>
                  <a:gd name="T13" fmla="*/ 1 h 87"/>
                  <a:gd name="T14" fmla="*/ 0 w 43"/>
                  <a:gd name="T15" fmla="*/ 0 h 87"/>
                  <a:gd name="T16" fmla="*/ 0 w 43"/>
                  <a:gd name="T17" fmla="*/ 1 h 87"/>
                  <a:gd name="T18" fmla="*/ 0 w 43"/>
                  <a:gd name="T19" fmla="*/ 1 h 87"/>
                  <a:gd name="T20" fmla="*/ 0 w 43"/>
                  <a:gd name="T21" fmla="*/ 1 h 87"/>
                  <a:gd name="T22" fmla="*/ 0 w 43"/>
                  <a:gd name="T23" fmla="*/ 1 h 87"/>
                  <a:gd name="T24" fmla="*/ 0 w 43"/>
                  <a:gd name="T25" fmla="*/ 1 h 87"/>
                  <a:gd name="T26" fmla="*/ 0 w 43"/>
                  <a:gd name="T27" fmla="*/ 1 h 87"/>
                  <a:gd name="T28" fmla="*/ 0 w 43"/>
                  <a:gd name="T29" fmla="*/ 1 h 87"/>
                  <a:gd name="T30" fmla="*/ 0 w 43"/>
                  <a:gd name="T31" fmla="*/ 1 h 8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3"/>
                  <a:gd name="T49" fmla="*/ 0 h 87"/>
                  <a:gd name="T50" fmla="*/ 43 w 43"/>
                  <a:gd name="T51" fmla="*/ 87 h 8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3" h="87">
                    <a:moveTo>
                      <a:pt x="22" y="87"/>
                    </a:moveTo>
                    <a:lnTo>
                      <a:pt x="43" y="87"/>
                    </a:lnTo>
                    <a:lnTo>
                      <a:pt x="41" y="75"/>
                    </a:lnTo>
                    <a:lnTo>
                      <a:pt x="39" y="55"/>
                    </a:lnTo>
                    <a:lnTo>
                      <a:pt x="32" y="37"/>
                    </a:lnTo>
                    <a:lnTo>
                      <a:pt x="30" y="30"/>
                    </a:lnTo>
                    <a:lnTo>
                      <a:pt x="23" y="12"/>
                    </a:lnTo>
                    <a:lnTo>
                      <a:pt x="16" y="0"/>
                    </a:lnTo>
                    <a:lnTo>
                      <a:pt x="0" y="12"/>
                    </a:lnTo>
                    <a:lnTo>
                      <a:pt x="7" y="28"/>
                    </a:lnTo>
                    <a:lnTo>
                      <a:pt x="14" y="46"/>
                    </a:lnTo>
                    <a:lnTo>
                      <a:pt x="22" y="37"/>
                    </a:lnTo>
                    <a:lnTo>
                      <a:pt x="11" y="37"/>
                    </a:lnTo>
                    <a:lnTo>
                      <a:pt x="18" y="55"/>
                    </a:lnTo>
                    <a:lnTo>
                      <a:pt x="20" y="75"/>
                    </a:lnTo>
                    <a:lnTo>
                      <a:pt x="22" y="87"/>
                    </a:lnTo>
                    <a:close/>
                  </a:path>
                </a:pathLst>
              </a:custGeom>
              <a:solidFill>
                <a:srgbClr val="000000"/>
              </a:solidFill>
              <a:ln w="28575">
                <a:solidFill>
                  <a:schemeClr val="accent2"/>
                </a:solidFill>
                <a:round/>
                <a:headEnd/>
                <a:tailEnd/>
              </a:ln>
            </p:spPr>
            <p:txBody>
              <a:bodyPr/>
              <a:lstStyle/>
              <a:p>
                <a:endParaRPr lang="zh-CN" altLang="en-US"/>
              </a:p>
            </p:txBody>
          </p:sp>
          <p:sp>
            <p:nvSpPr>
              <p:cNvPr id="32861" name="Freeform 57"/>
              <p:cNvSpPr>
                <a:spLocks/>
              </p:cNvSpPr>
              <p:nvPr/>
            </p:nvSpPr>
            <p:spPr bwMode="auto">
              <a:xfrm>
                <a:off x="2862" y="3772"/>
                <a:ext cx="40" cy="36"/>
              </a:xfrm>
              <a:custGeom>
                <a:avLst/>
                <a:gdLst>
                  <a:gd name="T0" fmla="*/ 1 w 78"/>
                  <a:gd name="T1" fmla="*/ 1 h 71"/>
                  <a:gd name="T2" fmla="*/ 1 w 78"/>
                  <a:gd name="T3" fmla="*/ 1 h 71"/>
                  <a:gd name="T4" fmla="*/ 1 w 78"/>
                  <a:gd name="T5" fmla="*/ 1 h 71"/>
                  <a:gd name="T6" fmla="*/ 1 w 78"/>
                  <a:gd name="T7" fmla="*/ 1 h 71"/>
                  <a:gd name="T8" fmla="*/ 1 w 78"/>
                  <a:gd name="T9" fmla="*/ 1 h 71"/>
                  <a:gd name="T10" fmla="*/ 1 w 78"/>
                  <a:gd name="T11" fmla="*/ 0 h 71"/>
                  <a:gd name="T12" fmla="*/ 0 w 78"/>
                  <a:gd name="T13" fmla="*/ 1 h 71"/>
                  <a:gd name="T14" fmla="*/ 1 w 78"/>
                  <a:gd name="T15" fmla="*/ 1 h 71"/>
                  <a:gd name="T16" fmla="*/ 1 w 78"/>
                  <a:gd name="T17" fmla="*/ 1 h 71"/>
                  <a:gd name="T18" fmla="*/ 1 w 78"/>
                  <a:gd name="T19" fmla="*/ 1 h 71"/>
                  <a:gd name="T20" fmla="*/ 1 w 78"/>
                  <a:gd name="T21" fmla="*/ 1 h 7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8"/>
                  <a:gd name="T34" fmla="*/ 0 h 71"/>
                  <a:gd name="T35" fmla="*/ 78 w 78"/>
                  <a:gd name="T36" fmla="*/ 71 h 7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8" h="71">
                    <a:moveTo>
                      <a:pt x="66" y="71"/>
                    </a:moveTo>
                    <a:lnTo>
                      <a:pt x="78" y="55"/>
                    </a:lnTo>
                    <a:lnTo>
                      <a:pt x="76" y="52"/>
                    </a:lnTo>
                    <a:lnTo>
                      <a:pt x="59" y="36"/>
                    </a:lnTo>
                    <a:lnTo>
                      <a:pt x="41" y="20"/>
                    </a:lnTo>
                    <a:lnTo>
                      <a:pt x="12" y="0"/>
                    </a:lnTo>
                    <a:lnTo>
                      <a:pt x="0" y="18"/>
                    </a:lnTo>
                    <a:lnTo>
                      <a:pt x="25" y="36"/>
                    </a:lnTo>
                    <a:lnTo>
                      <a:pt x="43" y="52"/>
                    </a:lnTo>
                    <a:lnTo>
                      <a:pt x="60" y="68"/>
                    </a:lnTo>
                    <a:lnTo>
                      <a:pt x="66" y="71"/>
                    </a:lnTo>
                    <a:close/>
                  </a:path>
                </a:pathLst>
              </a:custGeom>
              <a:solidFill>
                <a:srgbClr val="000000"/>
              </a:solidFill>
              <a:ln w="28575">
                <a:solidFill>
                  <a:schemeClr val="accent2"/>
                </a:solidFill>
                <a:round/>
                <a:headEnd/>
                <a:tailEnd/>
              </a:ln>
            </p:spPr>
            <p:txBody>
              <a:bodyPr/>
              <a:lstStyle/>
              <a:p>
                <a:endParaRPr lang="zh-CN" altLang="en-US"/>
              </a:p>
            </p:txBody>
          </p:sp>
          <p:sp>
            <p:nvSpPr>
              <p:cNvPr id="32862" name="Freeform 58"/>
              <p:cNvSpPr>
                <a:spLocks/>
              </p:cNvSpPr>
              <p:nvPr/>
            </p:nvSpPr>
            <p:spPr bwMode="auto">
              <a:xfrm>
                <a:off x="2797" y="3737"/>
                <a:ext cx="44" cy="27"/>
              </a:xfrm>
              <a:custGeom>
                <a:avLst/>
                <a:gdLst>
                  <a:gd name="T0" fmla="*/ 1 w 87"/>
                  <a:gd name="T1" fmla="*/ 1 h 54"/>
                  <a:gd name="T2" fmla="*/ 1 w 87"/>
                  <a:gd name="T3" fmla="*/ 1 h 54"/>
                  <a:gd name="T4" fmla="*/ 1 w 87"/>
                  <a:gd name="T5" fmla="*/ 1 h 54"/>
                  <a:gd name="T6" fmla="*/ 1 w 87"/>
                  <a:gd name="T7" fmla="*/ 1 h 54"/>
                  <a:gd name="T8" fmla="*/ 1 w 87"/>
                  <a:gd name="T9" fmla="*/ 0 h 54"/>
                  <a:gd name="T10" fmla="*/ 0 w 87"/>
                  <a:gd name="T11" fmla="*/ 1 h 54"/>
                  <a:gd name="T12" fmla="*/ 1 w 87"/>
                  <a:gd name="T13" fmla="*/ 1 h 54"/>
                  <a:gd name="T14" fmla="*/ 1 w 87"/>
                  <a:gd name="T15" fmla="*/ 1 h 54"/>
                  <a:gd name="T16" fmla="*/ 1 w 87"/>
                  <a:gd name="T17" fmla="*/ 1 h 5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7"/>
                  <a:gd name="T28" fmla="*/ 0 h 54"/>
                  <a:gd name="T29" fmla="*/ 87 w 87"/>
                  <a:gd name="T30" fmla="*/ 54 h 5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7" h="54">
                    <a:moveTo>
                      <a:pt x="76" y="54"/>
                    </a:moveTo>
                    <a:lnTo>
                      <a:pt x="87" y="36"/>
                    </a:lnTo>
                    <a:lnTo>
                      <a:pt x="75" y="29"/>
                    </a:lnTo>
                    <a:lnTo>
                      <a:pt x="19" y="4"/>
                    </a:lnTo>
                    <a:lnTo>
                      <a:pt x="7" y="0"/>
                    </a:lnTo>
                    <a:lnTo>
                      <a:pt x="0" y="20"/>
                    </a:lnTo>
                    <a:lnTo>
                      <a:pt x="10" y="24"/>
                    </a:lnTo>
                    <a:lnTo>
                      <a:pt x="66" y="49"/>
                    </a:lnTo>
                    <a:lnTo>
                      <a:pt x="76" y="54"/>
                    </a:lnTo>
                    <a:close/>
                  </a:path>
                </a:pathLst>
              </a:custGeom>
              <a:solidFill>
                <a:srgbClr val="000000"/>
              </a:solidFill>
              <a:ln w="28575">
                <a:solidFill>
                  <a:schemeClr val="accent2"/>
                </a:solidFill>
                <a:round/>
                <a:headEnd/>
                <a:tailEnd/>
              </a:ln>
            </p:spPr>
            <p:txBody>
              <a:bodyPr/>
              <a:lstStyle/>
              <a:p>
                <a:endParaRPr lang="zh-CN" altLang="en-US"/>
              </a:p>
            </p:txBody>
          </p:sp>
          <p:sp>
            <p:nvSpPr>
              <p:cNvPr id="32863" name="Freeform 59"/>
              <p:cNvSpPr>
                <a:spLocks/>
              </p:cNvSpPr>
              <p:nvPr/>
            </p:nvSpPr>
            <p:spPr bwMode="auto">
              <a:xfrm>
                <a:off x="2727" y="3713"/>
                <a:ext cx="44" cy="22"/>
              </a:xfrm>
              <a:custGeom>
                <a:avLst/>
                <a:gdLst>
                  <a:gd name="T0" fmla="*/ 1 w 87"/>
                  <a:gd name="T1" fmla="*/ 0 h 45"/>
                  <a:gd name="T2" fmla="*/ 1 w 87"/>
                  <a:gd name="T3" fmla="*/ 0 h 45"/>
                  <a:gd name="T4" fmla="*/ 1 w 87"/>
                  <a:gd name="T5" fmla="*/ 0 h 45"/>
                  <a:gd name="T6" fmla="*/ 1 w 87"/>
                  <a:gd name="T7" fmla="*/ 0 h 45"/>
                  <a:gd name="T8" fmla="*/ 0 w 87"/>
                  <a:gd name="T9" fmla="*/ 0 h 45"/>
                  <a:gd name="T10" fmla="*/ 1 w 87"/>
                  <a:gd name="T11" fmla="*/ 0 h 45"/>
                  <a:gd name="T12" fmla="*/ 1 w 87"/>
                  <a:gd name="T13" fmla="*/ 0 h 45"/>
                  <a:gd name="T14" fmla="*/ 0 60000 65536"/>
                  <a:gd name="T15" fmla="*/ 0 60000 65536"/>
                  <a:gd name="T16" fmla="*/ 0 60000 65536"/>
                  <a:gd name="T17" fmla="*/ 0 60000 65536"/>
                  <a:gd name="T18" fmla="*/ 0 60000 65536"/>
                  <a:gd name="T19" fmla="*/ 0 60000 65536"/>
                  <a:gd name="T20" fmla="*/ 0 60000 65536"/>
                  <a:gd name="T21" fmla="*/ 0 w 87"/>
                  <a:gd name="T22" fmla="*/ 0 h 45"/>
                  <a:gd name="T23" fmla="*/ 87 w 87"/>
                  <a:gd name="T24" fmla="*/ 45 h 4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 h="45">
                    <a:moveTo>
                      <a:pt x="80" y="45"/>
                    </a:moveTo>
                    <a:lnTo>
                      <a:pt x="87" y="25"/>
                    </a:lnTo>
                    <a:lnTo>
                      <a:pt x="34" y="7"/>
                    </a:lnTo>
                    <a:lnTo>
                      <a:pt x="5" y="0"/>
                    </a:lnTo>
                    <a:lnTo>
                      <a:pt x="0" y="20"/>
                    </a:lnTo>
                    <a:lnTo>
                      <a:pt x="25" y="27"/>
                    </a:lnTo>
                    <a:lnTo>
                      <a:pt x="80" y="45"/>
                    </a:lnTo>
                    <a:close/>
                  </a:path>
                </a:pathLst>
              </a:custGeom>
              <a:solidFill>
                <a:srgbClr val="000000"/>
              </a:solidFill>
              <a:ln w="28575">
                <a:solidFill>
                  <a:schemeClr val="accent2"/>
                </a:solidFill>
                <a:round/>
                <a:headEnd/>
                <a:tailEnd/>
              </a:ln>
            </p:spPr>
            <p:txBody>
              <a:bodyPr/>
              <a:lstStyle/>
              <a:p>
                <a:endParaRPr lang="zh-CN" altLang="en-US"/>
              </a:p>
            </p:txBody>
          </p:sp>
          <p:sp>
            <p:nvSpPr>
              <p:cNvPr id="32864" name="Freeform 60"/>
              <p:cNvSpPr>
                <a:spLocks/>
              </p:cNvSpPr>
              <p:nvPr/>
            </p:nvSpPr>
            <p:spPr bwMode="auto">
              <a:xfrm>
                <a:off x="2654" y="3698"/>
                <a:ext cx="44" cy="18"/>
              </a:xfrm>
              <a:custGeom>
                <a:avLst/>
                <a:gdLst>
                  <a:gd name="T0" fmla="*/ 1 w 87"/>
                  <a:gd name="T1" fmla="*/ 1 h 36"/>
                  <a:gd name="T2" fmla="*/ 1 w 87"/>
                  <a:gd name="T3" fmla="*/ 1 h 36"/>
                  <a:gd name="T4" fmla="*/ 1 w 87"/>
                  <a:gd name="T5" fmla="*/ 1 h 36"/>
                  <a:gd name="T6" fmla="*/ 1 w 87"/>
                  <a:gd name="T7" fmla="*/ 0 h 36"/>
                  <a:gd name="T8" fmla="*/ 0 w 87"/>
                  <a:gd name="T9" fmla="*/ 1 h 36"/>
                  <a:gd name="T10" fmla="*/ 1 w 87"/>
                  <a:gd name="T11" fmla="*/ 1 h 36"/>
                  <a:gd name="T12" fmla="*/ 1 w 87"/>
                  <a:gd name="T13" fmla="*/ 1 h 36"/>
                  <a:gd name="T14" fmla="*/ 0 60000 65536"/>
                  <a:gd name="T15" fmla="*/ 0 60000 65536"/>
                  <a:gd name="T16" fmla="*/ 0 60000 65536"/>
                  <a:gd name="T17" fmla="*/ 0 60000 65536"/>
                  <a:gd name="T18" fmla="*/ 0 60000 65536"/>
                  <a:gd name="T19" fmla="*/ 0 60000 65536"/>
                  <a:gd name="T20" fmla="*/ 0 60000 65536"/>
                  <a:gd name="T21" fmla="*/ 0 w 87"/>
                  <a:gd name="T22" fmla="*/ 0 h 36"/>
                  <a:gd name="T23" fmla="*/ 87 w 87"/>
                  <a:gd name="T24" fmla="*/ 36 h 3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 h="36">
                    <a:moveTo>
                      <a:pt x="83" y="36"/>
                    </a:moveTo>
                    <a:lnTo>
                      <a:pt x="87" y="14"/>
                    </a:lnTo>
                    <a:lnTo>
                      <a:pt x="30" y="4"/>
                    </a:lnTo>
                    <a:lnTo>
                      <a:pt x="3" y="0"/>
                    </a:lnTo>
                    <a:lnTo>
                      <a:pt x="0" y="21"/>
                    </a:lnTo>
                    <a:lnTo>
                      <a:pt x="30" y="25"/>
                    </a:lnTo>
                    <a:lnTo>
                      <a:pt x="83" y="36"/>
                    </a:lnTo>
                    <a:close/>
                  </a:path>
                </a:pathLst>
              </a:custGeom>
              <a:solidFill>
                <a:srgbClr val="000000"/>
              </a:solidFill>
              <a:ln w="28575">
                <a:solidFill>
                  <a:schemeClr val="accent2"/>
                </a:solidFill>
                <a:round/>
                <a:headEnd/>
                <a:tailEnd/>
              </a:ln>
            </p:spPr>
            <p:txBody>
              <a:bodyPr/>
              <a:lstStyle/>
              <a:p>
                <a:endParaRPr lang="zh-CN" altLang="en-US"/>
              </a:p>
            </p:txBody>
          </p:sp>
          <p:sp>
            <p:nvSpPr>
              <p:cNvPr id="32865" name="Freeform 61"/>
              <p:cNvSpPr>
                <a:spLocks/>
              </p:cNvSpPr>
              <p:nvPr/>
            </p:nvSpPr>
            <p:spPr bwMode="auto">
              <a:xfrm>
                <a:off x="2580" y="3689"/>
                <a:ext cx="44" cy="14"/>
              </a:xfrm>
              <a:custGeom>
                <a:avLst/>
                <a:gdLst>
                  <a:gd name="T0" fmla="*/ 1 w 87"/>
                  <a:gd name="T1" fmla="*/ 0 h 29"/>
                  <a:gd name="T2" fmla="*/ 1 w 87"/>
                  <a:gd name="T3" fmla="*/ 0 h 29"/>
                  <a:gd name="T4" fmla="*/ 1 w 87"/>
                  <a:gd name="T5" fmla="*/ 0 h 29"/>
                  <a:gd name="T6" fmla="*/ 1 w 87"/>
                  <a:gd name="T7" fmla="*/ 0 h 29"/>
                  <a:gd name="T8" fmla="*/ 0 w 87"/>
                  <a:gd name="T9" fmla="*/ 0 h 29"/>
                  <a:gd name="T10" fmla="*/ 1 w 87"/>
                  <a:gd name="T11" fmla="*/ 0 h 29"/>
                  <a:gd name="T12" fmla="*/ 1 w 87"/>
                  <a:gd name="T13" fmla="*/ 0 h 29"/>
                  <a:gd name="T14" fmla="*/ 0 60000 65536"/>
                  <a:gd name="T15" fmla="*/ 0 60000 65536"/>
                  <a:gd name="T16" fmla="*/ 0 60000 65536"/>
                  <a:gd name="T17" fmla="*/ 0 60000 65536"/>
                  <a:gd name="T18" fmla="*/ 0 60000 65536"/>
                  <a:gd name="T19" fmla="*/ 0 60000 65536"/>
                  <a:gd name="T20" fmla="*/ 0 60000 65536"/>
                  <a:gd name="T21" fmla="*/ 0 w 87"/>
                  <a:gd name="T22" fmla="*/ 0 h 29"/>
                  <a:gd name="T23" fmla="*/ 87 w 87"/>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 h="29">
                    <a:moveTo>
                      <a:pt x="85" y="29"/>
                    </a:moveTo>
                    <a:lnTo>
                      <a:pt x="87" y="7"/>
                    </a:lnTo>
                    <a:lnTo>
                      <a:pt x="18" y="0"/>
                    </a:lnTo>
                    <a:lnTo>
                      <a:pt x="1" y="0"/>
                    </a:lnTo>
                    <a:lnTo>
                      <a:pt x="0" y="22"/>
                    </a:lnTo>
                    <a:lnTo>
                      <a:pt x="18" y="22"/>
                    </a:lnTo>
                    <a:lnTo>
                      <a:pt x="85" y="29"/>
                    </a:lnTo>
                    <a:close/>
                  </a:path>
                </a:pathLst>
              </a:custGeom>
              <a:solidFill>
                <a:srgbClr val="000000"/>
              </a:solidFill>
              <a:ln w="28575">
                <a:solidFill>
                  <a:schemeClr val="accent2"/>
                </a:solidFill>
                <a:round/>
                <a:headEnd/>
                <a:tailEnd/>
              </a:ln>
            </p:spPr>
            <p:txBody>
              <a:bodyPr/>
              <a:lstStyle/>
              <a:p>
                <a:endParaRPr lang="zh-CN" altLang="en-US"/>
              </a:p>
            </p:txBody>
          </p:sp>
          <p:sp>
            <p:nvSpPr>
              <p:cNvPr id="32866" name="Freeform 62"/>
              <p:cNvSpPr>
                <a:spLocks/>
              </p:cNvSpPr>
              <p:nvPr/>
            </p:nvSpPr>
            <p:spPr bwMode="auto">
              <a:xfrm>
                <a:off x="2506" y="3685"/>
                <a:ext cx="43" cy="12"/>
              </a:xfrm>
              <a:custGeom>
                <a:avLst/>
                <a:gdLst>
                  <a:gd name="T0" fmla="*/ 1 w 85"/>
                  <a:gd name="T1" fmla="*/ 1 h 23"/>
                  <a:gd name="T2" fmla="*/ 1 w 85"/>
                  <a:gd name="T3" fmla="*/ 1 h 23"/>
                  <a:gd name="T4" fmla="*/ 1 w 85"/>
                  <a:gd name="T5" fmla="*/ 1 h 23"/>
                  <a:gd name="T6" fmla="*/ 0 w 85"/>
                  <a:gd name="T7" fmla="*/ 0 h 23"/>
                  <a:gd name="T8" fmla="*/ 0 w 85"/>
                  <a:gd name="T9" fmla="*/ 1 h 23"/>
                  <a:gd name="T10" fmla="*/ 1 w 85"/>
                  <a:gd name="T11" fmla="*/ 1 h 23"/>
                  <a:gd name="T12" fmla="*/ 1 w 85"/>
                  <a:gd name="T13" fmla="*/ 1 h 23"/>
                  <a:gd name="T14" fmla="*/ 0 60000 65536"/>
                  <a:gd name="T15" fmla="*/ 0 60000 65536"/>
                  <a:gd name="T16" fmla="*/ 0 60000 65536"/>
                  <a:gd name="T17" fmla="*/ 0 60000 65536"/>
                  <a:gd name="T18" fmla="*/ 0 60000 65536"/>
                  <a:gd name="T19" fmla="*/ 0 60000 65536"/>
                  <a:gd name="T20" fmla="*/ 0 60000 65536"/>
                  <a:gd name="T21" fmla="*/ 0 w 85"/>
                  <a:gd name="T22" fmla="*/ 0 h 23"/>
                  <a:gd name="T23" fmla="*/ 85 w 85"/>
                  <a:gd name="T24" fmla="*/ 23 h 2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5" h="23">
                    <a:moveTo>
                      <a:pt x="84" y="23"/>
                    </a:moveTo>
                    <a:lnTo>
                      <a:pt x="85" y="2"/>
                    </a:lnTo>
                    <a:lnTo>
                      <a:pt x="80" y="2"/>
                    </a:lnTo>
                    <a:lnTo>
                      <a:pt x="0" y="0"/>
                    </a:lnTo>
                    <a:lnTo>
                      <a:pt x="0" y="21"/>
                    </a:lnTo>
                    <a:lnTo>
                      <a:pt x="80" y="23"/>
                    </a:lnTo>
                    <a:lnTo>
                      <a:pt x="84" y="23"/>
                    </a:lnTo>
                    <a:close/>
                  </a:path>
                </a:pathLst>
              </a:custGeom>
              <a:solidFill>
                <a:srgbClr val="000000"/>
              </a:solidFill>
              <a:ln w="28575">
                <a:solidFill>
                  <a:schemeClr val="accent2"/>
                </a:solidFill>
                <a:round/>
                <a:headEnd/>
                <a:tailEnd/>
              </a:ln>
            </p:spPr>
            <p:txBody>
              <a:bodyPr/>
              <a:lstStyle/>
              <a:p>
                <a:endParaRPr lang="zh-CN" altLang="en-US"/>
              </a:p>
            </p:txBody>
          </p:sp>
        </p:grpSp>
        <p:sp>
          <p:nvSpPr>
            <p:cNvPr id="32783" name="Rectangle 63"/>
            <p:cNvSpPr>
              <a:spLocks noChangeArrowheads="1"/>
            </p:cNvSpPr>
            <p:nvPr/>
          </p:nvSpPr>
          <p:spPr bwMode="auto">
            <a:xfrm>
              <a:off x="3984" y="2976"/>
              <a:ext cx="11" cy="799"/>
            </a:xfrm>
            <a:prstGeom prst="rect">
              <a:avLst/>
            </a:prstGeom>
            <a:noFill/>
            <a:ln w="28575">
              <a:solidFill>
                <a:schemeClr val="accent2"/>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solidFill>
                  <a:schemeClr val="bg1"/>
                </a:solidFill>
              </a:endParaRPr>
            </a:p>
          </p:txBody>
        </p:sp>
        <p:sp>
          <p:nvSpPr>
            <p:cNvPr id="32784" name="Rectangle 64"/>
            <p:cNvSpPr>
              <a:spLocks noChangeArrowheads="1"/>
            </p:cNvSpPr>
            <p:nvPr/>
          </p:nvSpPr>
          <p:spPr bwMode="auto">
            <a:xfrm>
              <a:off x="4933" y="2980"/>
              <a:ext cx="11" cy="800"/>
            </a:xfrm>
            <a:prstGeom prst="rect">
              <a:avLst/>
            </a:prstGeom>
            <a:solidFill>
              <a:srgbClr val="000000"/>
            </a:solidFill>
            <a:ln w="28575">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785" name="Oval 65"/>
            <p:cNvSpPr>
              <a:spLocks noChangeArrowheads="1"/>
            </p:cNvSpPr>
            <p:nvPr/>
          </p:nvSpPr>
          <p:spPr bwMode="auto">
            <a:xfrm>
              <a:off x="4522" y="2860"/>
              <a:ext cx="361" cy="201"/>
            </a:xfrm>
            <a:prstGeom prst="ellipse">
              <a:avLst/>
            </a:pr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32786" name="Group 66"/>
            <p:cNvGrpSpPr>
              <a:grpSpLocks/>
            </p:cNvGrpSpPr>
            <p:nvPr/>
          </p:nvGrpSpPr>
          <p:grpSpPr bwMode="auto">
            <a:xfrm>
              <a:off x="4517" y="3656"/>
              <a:ext cx="370" cy="213"/>
              <a:chOff x="2548" y="3783"/>
              <a:chExt cx="335" cy="172"/>
            </a:xfrm>
          </p:grpSpPr>
          <p:sp>
            <p:nvSpPr>
              <p:cNvPr id="32830" name="Freeform 67"/>
              <p:cNvSpPr>
                <a:spLocks/>
              </p:cNvSpPr>
              <p:nvPr/>
            </p:nvSpPr>
            <p:spPr bwMode="auto">
              <a:xfrm>
                <a:off x="2673" y="3783"/>
                <a:ext cx="82" cy="14"/>
              </a:xfrm>
              <a:custGeom>
                <a:avLst/>
                <a:gdLst>
                  <a:gd name="T0" fmla="*/ 0 w 166"/>
                  <a:gd name="T1" fmla="*/ 0 h 29"/>
                  <a:gd name="T2" fmla="*/ 0 w 166"/>
                  <a:gd name="T3" fmla="*/ 0 h 29"/>
                  <a:gd name="T4" fmla="*/ 0 w 166"/>
                  <a:gd name="T5" fmla="*/ 0 h 29"/>
                  <a:gd name="T6" fmla="*/ 0 w 166"/>
                  <a:gd name="T7" fmla="*/ 0 h 29"/>
                  <a:gd name="T8" fmla="*/ 0 w 166"/>
                  <a:gd name="T9" fmla="*/ 0 h 29"/>
                  <a:gd name="T10" fmla="*/ 0 w 166"/>
                  <a:gd name="T11" fmla="*/ 0 h 29"/>
                  <a:gd name="T12" fmla="*/ 0 w 166"/>
                  <a:gd name="T13" fmla="*/ 0 h 29"/>
                  <a:gd name="T14" fmla="*/ 0 w 166"/>
                  <a:gd name="T15" fmla="*/ 0 h 29"/>
                  <a:gd name="T16" fmla="*/ 0 w 166"/>
                  <a:gd name="T17" fmla="*/ 0 h 29"/>
                  <a:gd name="T18" fmla="*/ 0 w 166"/>
                  <a:gd name="T19" fmla="*/ 0 h 29"/>
                  <a:gd name="T20" fmla="*/ 0 w 166"/>
                  <a:gd name="T21" fmla="*/ 0 h 2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6"/>
                  <a:gd name="T34" fmla="*/ 0 h 29"/>
                  <a:gd name="T35" fmla="*/ 166 w 166"/>
                  <a:gd name="T36" fmla="*/ 29 h 2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6" h="29">
                    <a:moveTo>
                      <a:pt x="87" y="22"/>
                    </a:moveTo>
                    <a:lnTo>
                      <a:pt x="153" y="25"/>
                    </a:lnTo>
                    <a:lnTo>
                      <a:pt x="162" y="27"/>
                    </a:lnTo>
                    <a:lnTo>
                      <a:pt x="166" y="6"/>
                    </a:lnTo>
                    <a:lnTo>
                      <a:pt x="153" y="4"/>
                    </a:lnTo>
                    <a:lnTo>
                      <a:pt x="87" y="0"/>
                    </a:lnTo>
                    <a:lnTo>
                      <a:pt x="21" y="4"/>
                    </a:lnTo>
                    <a:lnTo>
                      <a:pt x="0" y="7"/>
                    </a:lnTo>
                    <a:lnTo>
                      <a:pt x="4" y="29"/>
                    </a:lnTo>
                    <a:lnTo>
                      <a:pt x="21" y="25"/>
                    </a:lnTo>
                    <a:lnTo>
                      <a:pt x="87" y="22"/>
                    </a:lnTo>
                    <a:close/>
                  </a:path>
                </a:pathLst>
              </a:custGeom>
              <a:solidFill>
                <a:srgbClr val="CC00FF"/>
              </a:solidFill>
              <a:ln w="28575">
                <a:solidFill>
                  <a:srgbClr val="CC3300"/>
                </a:solidFill>
                <a:round/>
                <a:headEnd/>
                <a:tailEnd/>
              </a:ln>
            </p:spPr>
            <p:txBody>
              <a:bodyPr/>
              <a:lstStyle/>
              <a:p>
                <a:endParaRPr lang="zh-CN" altLang="en-US"/>
              </a:p>
            </p:txBody>
          </p:sp>
          <p:sp>
            <p:nvSpPr>
              <p:cNvPr id="32831" name="Freeform 68"/>
              <p:cNvSpPr>
                <a:spLocks/>
              </p:cNvSpPr>
              <p:nvPr/>
            </p:nvSpPr>
            <p:spPr bwMode="auto">
              <a:xfrm>
                <a:off x="2599" y="3792"/>
                <a:ext cx="44" cy="25"/>
              </a:xfrm>
              <a:custGeom>
                <a:avLst/>
                <a:gdLst>
                  <a:gd name="T0" fmla="*/ 1 w 87"/>
                  <a:gd name="T1" fmla="*/ 1 h 48"/>
                  <a:gd name="T2" fmla="*/ 1 w 87"/>
                  <a:gd name="T3" fmla="*/ 0 h 48"/>
                  <a:gd name="T4" fmla="*/ 1 w 87"/>
                  <a:gd name="T5" fmla="*/ 1 h 48"/>
                  <a:gd name="T6" fmla="*/ 1 w 87"/>
                  <a:gd name="T7" fmla="*/ 1 h 48"/>
                  <a:gd name="T8" fmla="*/ 0 w 87"/>
                  <a:gd name="T9" fmla="*/ 1 h 48"/>
                  <a:gd name="T10" fmla="*/ 1 w 87"/>
                  <a:gd name="T11" fmla="*/ 1 h 48"/>
                  <a:gd name="T12" fmla="*/ 1 w 87"/>
                  <a:gd name="T13" fmla="*/ 1 h 48"/>
                  <a:gd name="T14" fmla="*/ 1 w 87"/>
                  <a:gd name="T15" fmla="*/ 1 h 48"/>
                  <a:gd name="T16" fmla="*/ 1 w 87"/>
                  <a:gd name="T17" fmla="*/ 1 h 4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7"/>
                  <a:gd name="T28" fmla="*/ 0 h 48"/>
                  <a:gd name="T29" fmla="*/ 87 w 87"/>
                  <a:gd name="T30" fmla="*/ 48 h 4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7" h="48">
                    <a:moveTo>
                      <a:pt x="87" y="20"/>
                    </a:moveTo>
                    <a:lnTo>
                      <a:pt x="82" y="0"/>
                    </a:lnTo>
                    <a:lnTo>
                      <a:pt x="46" y="9"/>
                    </a:lnTo>
                    <a:lnTo>
                      <a:pt x="21" y="18"/>
                    </a:lnTo>
                    <a:lnTo>
                      <a:pt x="0" y="29"/>
                    </a:lnTo>
                    <a:lnTo>
                      <a:pt x="9" y="48"/>
                    </a:lnTo>
                    <a:lnTo>
                      <a:pt x="30" y="37"/>
                    </a:lnTo>
                    <a:lnTo>
                      <a:pt x="55" y="29"/>
                    </a:lnTo>
                    <a:lnTo>
                      <a:pt x="87" y="20"/>
                    </a:lnTo>
                    <a:close/>
                  </a:path>
                </a:pathLst>
              </a:custGeom>
              <a:solidFill>
                <a:srgbClr val="CC00FF"/>
              </a:solidFill>
              <a:ln w="28575">
                <a:solidFill>
                  <a:srgbClr val="CC3300"/>
                </a:solidFill>
                <a:round/>
                <a:headEnd/>
                <a:tailEnd/>
              </a:ln>
            </p:spPr>
            <p:txBody>
              <a:bodyPr/>
              <a:lstStyle/>
              <a:p>
                <a:endParaRPr lang="zh-CN" altLang="en-US"/>
              </a:p>
            </p:txBody>
          </p:sp>
          <p:sp>
            <p:nvSpPr>
              <p:cNvPr id="32832" name="Freeform 69"/>
              <p:cNvSpPr>
                <a:spLocks/>
              </p:cNvSpPr>
              <p:nvPr/>
            </p:nvSpPr>
            <p:spPr bwMode="auto">
              <a:xfrm>
                <a:off x="2548" y="3825"/>
                <a:ext cx="30" cy="40"/>
              </a:xfrm>
              <a:custGeom>
                <a:avLst/>
                <a:gdLst>
                  <a:gd name="T0" fmla="*/ 1 w 60"/>
                  <a:gd name="T1" fmla="*/ 1 h 80"/>
                  <a:gd name="T2" fmla="*/ 1 w 60"/>
                  <a:gd name="T3" fmla="*/ 0 h 80"/>
                  <a:gd name="T4" fmla="*/ 1 w 60"/>
                  <a:gd name="T5" fmla="*/ 1 h 80"/>
                  <a:gd name="T6" fmla="*/ 1 w 60"/>
                  <a:gd name="T7" fmla="*/ 1 h 80"/>
                  <a:gd name="T8" fmla="*/ 1 w 60"/>
                  <a:gd name="T9" fmla="*/ 1 h 80"/>
                  <a:gd name="T10" fmla="*/ 1 w 60"/>
                  <a:gd name="T11" fmla="*/ 1 h 80"/>
                  <a:gd name="T12" fmla="*/ 1 w 60"/>
                  <a:gd name="T13" fmla="*/ 1 h 80"/>
                  <a:gd name="T14" fmla="*/ 1 w 60"/>
                  <a:gd name="T15" fmla="*/ 1 h 80"/>
                  <a:gd name="T16" fmla="*/ 0 w 60"/>
                  <a:gd name="T17" fmla="*/ 1 h 80"/>
                  <a:gd name="T18" fmla="*/ 1 w 60"/>
                  <a:gd name="T19" fmla="*/ 1 h 80"/>
                  <a:gd name="T20" fmla="*/ 1 w 60"/>
                  <a:gd name="T21" fmla="*/ 1 h 80"/>
                  <a:gd name="T22" fmla="*/ 1 w 60"/>
                  <a:gd name="T23" fmla="*/ 1 h 80"/>
                  <a:gd name="T24" fmla="*/ 1 w 60"/>
                  <a:gd name="T25" fmla="*/ 1 h 80"/>
                  <a:gd name="T26" fmla="*/ 1 w 60"/>
                  <a:gd name="T27" fmla="*/ 1 h 80"/>
                  <a:gd name="T28" fmla="*/ 1 w 60"/>
                  <a:gd name="T29" fmla="*/ 1 h 80"/>
                  <a:gd name="T30" fmla="*/ 1 w 60"/>
                  <a:gd name="T31" fmla="*/ 1 h 80"/>
                  <a:gd name="T32" fmla="*/ 1 w 60"/>
                  <a:gd name="T33" fmla="*/ 1 h 80"/>
                  <a:gd name="T34" fmla="*/ 1 w 60"/>
                  <a:gd name="T35" fmla="*/ 1 h 8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60"/>
                  <a:gd name="T55" fmla="*/ 0 h 80"/>
                  <a:gd name="T56" fmla="*/ 60 w 60"/>
                  <a:gd name="T57" fmla="*/ 80 h 8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60" h="80">
                    <a:moveTo>
                      <a:pt x="60" y="18"/>
                    </a:moveTo>
                    <a:lnTo>
                      <a:pt x="48" y="0"/>
                    </a:lnTo>
                    <a:lnTo>
                      <a:pt x="42" y="4"/>
                    </a:lnTo>
                    <a:lnTo>
                      <a:pt x="28" y="18"/>
                    </a:lnTo>
                    <a:lnTo>
                      <a:pt x="17" y="32"/>
                    </a:lnTo>
                    <a:lnTo>
                      <a:pt x="8" y="48"/>
                    </a:lnTo>
                    <a:lnTo>
                      <a:pt x="7" y="55"/>
                    </a:lnTo>
                    <a:lnTo>
                      <a:pt x="1" y="72"/>
                    </a:lnTo>
                    <a:lnTo>
                      <a:pt x="0" y="80"/>
                    </a:lnTo>
                    <a:lnTo>
                      <a:pt x="21" y="80"/>
                    </a:lnTo>
                    <a:lnTo>
                      <a:pt x="23" y="72"/>
                    </a:lnTo>
                    <a:lnTo>
                      <a:pt x="28" y="55"/>
                    </a:lnTo>
                    <a:lnTo>
                      <a:pt x="17" y="55"/>
                    </a:lnTo>
                    <a:lnTo>
                      <a:pt x="24" y="64"/>
                    </a:lnTo>
                    <a:lnTo>
                      <a:pt x="33" y="48"/>
                    </a:lnTo>
                    <a:lnTo>
                      <a:pt x="44" y="34"/>
                    </a:lnTo>
                    <a:lnTo>
                      <a:pt x="58" y="20"/>
                    </a:lnTo>
                    <a:lnTo>
                      <a:pt x="60" y="18"/>
                    </a:lnTo>
                    <a:close/>
                  </a:path>
                </a:pathLst>
              </a:custGeom>
              <a:solidFill>
                <a:srgbClr val="CC00FF"/>
              </a:solidFill>
              <a:ln w="28575">
                <a:solidFill>
                  <a:srgbClr val="CC3300"/>
                </a:solidFill>
                <a:round/>
                <a:headEnd/>
                <a:tailEnd/>
              </a:ln>
            </p:spPr>
            <p:txBody>
              <a:bodyPr/>
              <a:lstStyle/>
              <a:p>
                <a:endParaRPr lang="zh-CN" altLang="en-US"/>
              </a:p>
            </p:txBody>
          </p:sp>
          <p:sp>
            <p:nvSpPr>
              <p:cNvPr id="32833" name="Freeform 70"/>
              <p:cNvSpPr>
                <a:spLocks/>
              </p:cNvSpPr>
              <p:nvPr/>
            </p:nvSpPr>
            <p:spPr bwMode="auto">
              <a:xfrm>
                <a:off x="2558" y="3891"/>
                <a:ext cx="39" cy="35"/>
              </a:xfrm>
              <a:custGeom>
                <a:avLst/>
                <a:gdLst>
                  <a:gd name="T0" fmla="*/ 1 w 77"/>
                  <a:gd name="T1" fmla="*/ 0 h 71"/>
                  <a:gd name="T2" fmla="*/ 0 w 77"/>
                  <a:gd name="T3" fmla="*/ 0 h 71"/>
                  <a:gd name="T4" fmla="*/ 1 w 77"/>
                  <a:gd name="T5" fmla="*/ 0 h 71"/>
                  <a:gd name="T6" fmla="*/ 1 w 77"/>
                  <a:gd name="T7" fmla="*/ 0 h 71"/>
                  <a:gd name="T8" fmla="*/ 1 w 77"/>
                  <a:gd name="T9" fmla="*/ 0 h 71"/>
                  <a:gd name="T10" fmla="*/ 1 w 77"/>
                  <a:gd name="T11" fmla="*/ 0 h 71"/>
                  <a:gd name="T12" fmla="*/ 1 w 77"/>
                  <a:gd name="T13" fmla="*/ 0 h 71"/>
                  <a:gd name="T14" fmla="*/ 1 w 77"/>
                  <a:gd name="T15" fmla="*/ 0 h 71"/>
                  <a:gd name="T16" fmla="*/ 1 w 77"/>
                  <a:gd name="T17" fmla="*/ 0 h 71"/>
                  <a:gd name="T18" fmla="*/ 1 w 77"/>
                  <a:gd name="T19" fmla="*/ 0 h 71"/>
                  <a:gd name="T20" fmla="*/ 1 w 77"/>
                  <a:gd name="T21" fmla="*/ 0 h 71"/>
                  <a:gd name="T22" fmla="*/ 1 w 77"/>
                  <a:gd name="T23" fmla="*/ 0 h 71"/>
                  <a:gd name="T24" fmla="*/ 1 w 77"/>
                  <a:gd name="T25" fmla="*/ 0 h 71"/>
                  <a:gd name="T26" fmla="*/ 1 w 77"/>
                  <a:gd name="T27" fmla="*/ 0 h 71"/>
                  <a:gd name="T28" fmla="*/ 1 w 77"/>
                  <a:gd name="T29" fmla="*/ 0 h 71"/>
                  <a:gd name="T30" fmla="*/ 1 w 77"/>
                  <a:gd name="T31" fmla="*/ 0 h 7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77"/>
                  <a:gd name="T49" fmla="*/ 0 h 71"/>
                  <a:gd name="T50" fmla="*/ 77 w 77"/>
                  <a:gd name="T51" fmla="*/ 71 h 7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77" h="71">
                    <a:moveTo>
                      <a:pt x="14" y="0"/>
                    </a:moveTo>
                    <a:lnTo>
                      <a:pt x="0" y="16"/>
                    </a:lnTo>
                    <a:lnTo>
                      <a:pt x="7" y="27"/>
                    </a:lnTo>
                    <a:lnTo>
                      <a:pt x="21" y="41"/>
                    </a:lnTo>
                    <a:lnTo>
                      <a:pt x="37" y="54"/>
                    </a:lnTo>
                    <a:lnTo>
                      <a:pt x="41" y="55"/>
                    </a:lnTo>
                    <a:lnTo>
                      <a:pt x="59" y="68"/>
                    </a:lnTo>
                    <a:lnTo>
                      <a:pt x="66" y="71"/>
                    </a:lnTo>
                    <a:lnTo>
                      <a:pt x="77" y="54"/>
                    </a:lnTo>
                    <a:lnTo>
                      <a:pt x="68" y="48"/>
                    </a:lnTo>
                    <a:lnTo>
                      <a:pt x="50" y="36"/>
                    </a:lnTo>
                    <a:lnTo>
                      <a:pt x="44" y="47"/>
                    </a:lnTo>
                    <a:lnTo>
                      <a:pt x="53" y="38"/>
                    </a:lnTo>
                    <a:lnTo>
                      <a:pt x="37" y="25"/>
                    </a:lnTo>
                    <a:lnTo>
                      <a:pt x="23" y="11"/>
                    </a:lnTo>
                    <a:lnTo>
                      <a:pt x="14" y="0"/>
                    </a:lnTo>
                    <a:close/>
                  </a:path>
                </a:pathLst>
              </a:custGeom>
              <a:solidFill>
                <a:srgbClr val="CC00FF"/>
              </a:solidFill>
              <a:ln w="28575">
                <a:solidFill>
                  <a:srgbClr val="CC3300"/>
                </a:solidFill>
                <a:round/>
                <a:headEnd/>
                <a:tailEnd/>
              </a:ln>
            </p:spPr>
            <p:txBody>
              <a:bodyPr/>
              <a:lstStyle/>
              <a:p>
                <a:endParaRPr lang="zh-CN" altLang="en-US"/>
              </a:p>
            </p:txBody>
          </p:sp>
          <p:sp>
            <p:nvSpPr>
              <p:cNvPr id="32834" name="Freeform 71"/>
              <p:cNvSpPr>
                <a:spLocks/>
              </p:cNvSpPr>
              <p:nvPr/>
            </p:nvSpPr>
            <p:spPr bwMode="auto">
              <a:xfrm>
                <a:off x="2622" y="3930"/>
                <a:ext cx="44" cy="20"/>
              </a:xfrm>
              <a:custGeom>
                <a:avLst/>
                <a:gdLst>
                  <a:gd name="T0" fmla="*/ 0 w 90"/>
                  <a:gd name="T1" fmla="*/ 0 h 41"/>
                  <a:gd name="T2" fmla="*/ 0 w 90"/>
                  <a:gd name="T3" fmla="*/ 0 h 41"/>
                  <a:gd name="T4" fmla="*/ 0 w 90"/>
                  <a:gd name="T5" fmla="*/ 0 h 41"/>
                  <a:gd name="T6" fmla="*/ 0 w 90"/>
                  <a:gd name="T7" fmla="*/ 0 h 41"/>
                  <a:gd name="T8" fmla="*/ 0 w 90"/>
                  <a:gd name="T9" fmla="*/ 0 h 41"/>
                  <a:gd name="T10" fmla="*/ 0 w 90"/>
                  <a:gd name="T11" fmla="*/ 0 h 41"/>
                  <a:gd name="T12" fmla="*/ 0 w 90"/>
                  <a:gd name="T13" fmla="*/ 0 h 41"/>
                  <a:gd name="T14" fmla="*/ 0 w 90"/>
                  <a:gd name="T15" fmla="*/ 0 h 41"/>
                  <a:gd name="T16" fmla="*/ 0 w 90"/>
                  <a:gd name="T17" fmla="*/ 0 h 41"/>
                  <a:gd name="T18" fmla="*/ 0 w 90"/>
                  <a:gd name="T19" fmla="*/ 0 h 41"/>
                  <a:gd name="T20" fmla="*/ 0 w 90"/>
                  <a:gd name="T21" fmla="*/ 0 h 41"/>
                  <a:gd name="T22" fmla="*/ 0 w 90"/>
                  <a:gd name="T23" fmla="*/ 0 h 4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90"/>
                  <a:gd name="T37" fmla="*/ 0 h 41"/>
                  <a:gd name="T38" fmla="*/ 90 w 90"/>
                  <a:gd name="T39" fmla="*/ 41 h 4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90" h="41">
                    <a:moveTo>
                      <a:pt x="8" y="0"/>
                    </a:moveTo>
                    <a:lnTo>
                      <a:pt x="0" y="19"/>
                    </a:lnTo>
                    <a:lnTo>
                      <a:pt x="2" y="21"/>
                    </a:lnTo>
                    <a:lnTo>
                      <a:pt x="58" y="35"/>
                    </a:lnTo>
                    <a:lnTo>
                      <a:pt x="63" y="37"/>
                    </a:lnTo>
                    <a:lnTo>
                      <a:pt x="86" y="41"/>
                    </a:lnTo>
                    <a:lnTo>
                      <a:pt x="90" y="19"/>
                    </a:lnTo>
                    <a:lnTo>
                      <a:pt x="63" y="16"/>
                    </a:lnTo>
                    <a:lnTo>
                      <a:pt x="63" y="26"/>
                    </a:lnTo>
                    <a:lnTo>
                      <a:pt x="66" y="16"/>
                    </a:lnTo>
                    <a:lnTo>
                      <a:pt x="11" y="1"/>
                    </a:lnTo>
                    <a:lnTo>
                      <a:pt x="8" y="0"/>
                    </a:lnTo>
                    <a:close/>
                  </a:path>
                </a:pathLst>
              </a:custGeom>
              <a:solidFill>
                <a:srgbClr val="CC00FF"/>
              </a:solidFill>
              <a:ln w="28575">
                <a:solidFill>
                  <a:srgbClr val="CC3300"/>
                </a:solidFill>
                <a:round/>
                <a:headEnd/>
                <a:tailEnd/>
              </a:ln>
            </p:spPr>
            <p:txBody>
              <a:bodyPr/>
              <a:lstStyle/>
              <a:p>
                <a:endParaRPr lang="zh-CN" altLang="en-US"/>
              </a:p>
            </p:txBody>
          </p:sp>
          <p:sp>
            <p:nvSpPr>
              <p:cNvPr id="32835" name="Freeform 72"/>
              <p:cNvSpPr>
                <a:spLocks/>
              </p:cNvSpPr>
              <p:nvPr/>
            </p:nvSpPr>
            <p:spPr bwMode="auto">
              <a:xfrm>
                <a:off x="2698" y="3943"/>
                <a:ext cx="41" cy="12"/>
              </a:xfrm>
              <a:custGeom>
                <a:avLst/>
                <a:gdLst>
                  <a:gd name="T0" fmla="*/ 0 w 84"/>
                  <a:gd name="T1" fmla="*/ 0 h 24"/>
                  <a:gd name="T2" fmla="*/ 0 w 84"/>
                  <a:gd name="T3" fmla="*/ 1 h 24"/>
                  <a:gd name="T4" fmla="*/ 0 w 84"/>
                  <a:gd name="T5" fmla="*/ 1 h 24"/>
                  <a:gd name="T6" fmla="*/ 0 w 84"/>
                  <a:gd name="T7" fmla="*/ 1 h 24"/>
                  <a:gd name="T8" fmla="*/ 0 w 84"/>
                  <a:gd name="T9" fmla="*/ 0 h 24"/>
                  <a:gd name="T10" fmla="*/ 0 w 84"/>
                  <a:gd name="T11" fmla="*/ 1 h 24"/>
                  <a:gd name="T12" fmla="*/ 0 w 84"/>
                  <a:gd name="T13" fmla="*/ 0 h 24"/>
                  <a:gd name="T14" fmla="*/ 0 60000 65536"/>
                  <a:gd name="T15" fmla="*/ 0 60000 65536"/>
                  <a:gd name="T16" fmla="*/ 0 60000 65536"/>
                  <a:gd name="T17" fmla="*/ 0 60000 65536"/>
                  <a:gd name="T18" fmla="*/ 0 60000 65536"/>
                  <a:gd name="T19" fmla="*/ 0 60000 65536"/>
                  <a:gd name="T20" fmla="*/ 0 60000 65536"/>
                  <a:gd name="T21" fmla="*/ 0 w 84"/>
                  <a:gd name="T22" fmla="*/ 0 h 24"/>
                  <a:gd name="T23" fmla="*/ 84 w 84"/>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4" h="24">
                    <a:moveTo>
                      <a:pt x="0" y="0"/>
                    </a:moveTo>
                    <a:lnTo>
                      <a:pt x="0" y="22"/>
                    </a:lnTo>
                    <a:lnTo>
                      <a:pt x="37" y="24"/>
                    </a:lnTo>
                    <a:lnTo>
                      <a:pt x="84" y="22"/>
                    </a:lnTo>
                    <a:lnTo>
                      <a:pt x="84" y="0"/>
                    </a:lnTo>
                    <a:lnTo>
                      <a:pt x="37" y="2"/>
                    </a:lnTo>
                    <a:lnTo>
                      <a:pt x="0" y="0"/>
                    </a:lnTo>
                    <a:close/>
                  </a:path>
                </a:pathLst>
              </a:custGeom>
              <a:solidFill>
                <a:srgbClr val="CC00FF"/>
              </a:solidFill>
              <a:ln w="28575">
                <a:solidFill>
                  <a:srgbClr val="CC3300"/>
                </a:solidFill>
                <a:round/>
                <a:headEnd/>
                <a:tailEnd/>
              </a:ln>
            </p:spPr>
            <p:txBody>
              <a:bodyPr/>
              <a:lstStyle/>
              <a:p>
                <a:endParaRPr lang="zh-CN" altLang="en-US"/>
              </a:p>
            </p:txBody>
          </p:sp>
          <p:sp>
            <p:nvSpPr>
              <p:cNvPr id="32836" name="Freeform 73"/>
              <p:cNvSpPr>
                <a:spLocks/>
              </p:cNvSpPr>
              <p:nvPr/>
            </p:nvSpPr>
            <p:spPr bwMode="auto">
              <a:xfrm>
                <a:off x="2771" y="3929"/>
                <a:ext cx="44" cy="20"/>
              </a:xfrm>
              <a:custGeom>
                <a:avLst/>
                <a:gdLst>
                  <a:gd name="T0" fmla="*/ 0 w 89"/>
                  <a:gd name="T1" fmla="*/ 0 h 41"/>
                  <a:gd name="T2" fmla="*/ 0 w 89"/>
                  <a:gd name="T3" fmla="*/ 0 h 41"/>
                  <a:gd name="T4" fmla="*/ 0 w 89"/>
                  <a:gd name="T5" fmla="*/ 0 h 41"/>
                  <a:gd name="T6" fmla="*/ 0 w 89"/>
                  <a:gd name="T7" fmla="*/ 0 h 41"/>
                  <a:gd name="T8" fmla="*/ 0 w 89"/>
                  <a:gd name="T9" fmla="*/ 0 h 41"/>
                  <a:gd name="T10" fmla="*/ 0 w 89"/>
                  <a:gd name="T11" fmla="*/ 0 h 41"/>
                  <a:gd name="T12" fmla="*/ 0 w 89"/>
                  <a:gd name="T13" fmla="*/ 0 h 41"/>
                  <a:gd name="T14" fmla="*/ 0 w 89"/>
                  <a:gd name="T15" fmla="*/ 0 h 41"/>
                  <a:gd name="T16" fmla="*/ 0 w 89"/>
                  <a:gd name="T17" fmla="*/ 0 h 41"/>
                  <a:gd name="T18" fmla="*/ 0 w 89"/>
                  <a:gd name="T19" fmla="*/ 0 h 41"/>
                  <a:gd name="T20" fmla="*/ 0 w 89"/>
                  <a:gd name="T21" fmla="*/ 0 h 41"/>
                  <a:gd name="T22" fmla="*/ 0 w 89"/>
                  <a:gd name="T23" fmla="*/ 0 h 4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1"/>
                  <a:gd name="T38" fmla="*/ 89 w 89"/>
                  <a:gd name="T39" fmla="*/ 41 h 4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1">
                    <a:moveTo>
                      <a:pt x="0" y="19"/>
                    </a:moveTo>
                    <a:lnTo>
                      <a:pt x="4" y="41"/>
                    </a:lnTo>
                    <a:lnTo>
                      <a:pt x="18" y="39"/>
                    </a:lnTo>
                    <a:lnTo>
                      <a:pt x="23" y="37"/>
                    </a:lnTo>
                    <a:lnTo>
                      <a:pt x="79" y="23"/>
                    </a:lnTo>
                    <a:lnTo>
                      <a:pt x="89" y="19"/>
                    </a:lnTo>
                    <a:lnTo>
                      <a:pt x="82" y="0"/>
                    </a:lnTo>
                    <a:lnTo>
                      <a:pt x="70" y="3"/>
                    </a:lnTo>
                    <a:lnTo>
                      <a:pt x="14" y="18"/>
                    </a:lnTo>
                    <a:lnTo>
                      <a:pt x="18" y="28"/>
                    </a:lnTo>
                    <a:lnTo>
                      <a:pt x="18" y="18"/>
                    </a:lnTo>
                    <a:lnTo>
                      <a:pt x="0" y="19"/>
                    </a:lnTo>
                    <a:close/>
                  </a:path>
                </a:pathLst>
              </a:custGeom>
              <a:solidFill>
                <a:srgbClr val="CC00FF"/>
              </a:solidFill>
              <a:ln w="28575">
                <a:solidFill>
                  <a:srgbClr val="CC3300"/>
                </a:solidFill>
                <a:round/>
                <a:headEnd/>
                <a:tailEnd/>
              </a:ln>
            </p:spPr>
            <p:txBody>
              <a:bodyPr/>
              <a:lstStyle/>
              <a:p>
                <a:endParaRPr lang="zh-CN" altLang="en-US"/>
              </a:p>
            </p:txBody>
          </p:sp>
          <p:sp>
            <p:nvSpPr>
              <p:cNvPr id="32837" name="Freeform 74"/>
              <p:cNvSpPr>
                <a:spLocks/>
              </p:cNvSpPr>
              <p:nvPr/>
            </p:nvSpPr>
            <p:spPr bwMode="auto">
              <a:xfrm>
                <a:off x="2839" y="3888"/>
                <a:ext cx="38" cy="36"/>
              </a:xfrm>
              <a:custGeom>
                <a:avLst/>
                <a:gdLst>
                  <a:gd name="T0" fmla="*/ 0 w 75"/>
                  <a:gd name="T1" fmla="*/ 0 h 73"/>
                  <a:gd name="T2" fmla="*/ 1 w 75"/>
                  <a:gd name="T3" fmla="*/ 0 h 73"/>
                  <a:gd name="T4" fmla="*/ 1 w 75"/>
                  <a:gd name="T5" fmla="*/ 0 h 73"/>
                  <a:gd name="T6" fmla="*/ 1 w 75"/>
                  <a:gd name="T7" fmla="*/ 0 h 73"/>
                  <a:gd name="T8" fmla="*/ 1 w 75"/>
                  <a:gd name="T9" fmla="*/ 0 h 73"/>
                  <a:gd name="T10" fmla="*/ 1 w 75"/>
                  <a:gd name="T11" fmla="*/ 0 h 73"/>
                  <a:gd name="T12" fmla="*/ 1 w 75"/>
                  <a:gd name="T13" fmla="*/ 0 h 73"/>
                  <a:gd name="T14" fmla="*/ 1 w 75"/>
                  <a:gd name="T15" fmla="*/ 0 h 73"/>
                  <a:gd name="T16" fmla="*/ 1 w 75"/>
                  <a:gd name="T17" fmla="*/ 0 h 73"/>
                  <a:gd name="T18" fmla="*/ 1 w 75"/>
                  <a:gd name="T19" fmla="*/ 0 h 73"/>
                  <a:gd name="T20" fmla="*/ 1 w 75"/>
                  <a:gd name="T21" fmla="*/ 0 h 73"/>
                  <a:gd name="T22" fmla="*/ 1 w 75"/>
                  <a:gd name="T23" fmla="*/ 0 h 73"/>
                  <a:gd name="T24" fmla="*/ 1 w 75"/>
                  <a:gd name="T25" fmla="*/ 0 h 73"/>
                  <a:gd name="T26" fmla="*/ 1 w 75"/>
                  <a:gd name="T27" fmla="*/ 0 h 73"/>
                  <a:gd name="T28" fmla="*/ 1 w 75"/>
                  <a:gd name="T29" fmla="*/ 0 h 73"/>
                  <a:gd name="T30" fmla="*/ 1 w 75"/>
                  <a:gd name="T31" fmla="*/ 0 h 73"/>
                  <a:gd name="T32" fmla="*/ 1 w 75"/>
                  <a:gd name="T33" fmla="*/ 0 h 73"/>
                  <a:gd name="T34" fmla="*/ 0 w 75"/>
                  <a:gd name="T35" fmla="*/ 0 h 7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5"/>
                  <a:gd name="T55" fmla="*/ 0 h 73"/>
                  <a:gd name="T56" fmla="*/ 75 w 75"/>
                  <a:gd name="T57" fmla="*/ 73 h 7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5" h="73">
                    <a:moveTo>
                      <a:pt x="0" y="55"/>
                    </a:moveTo>
                    <a:lnTo>
                      <a:pt x="11" y="73"/>
                    </a:lnTo>
                    <a:lnTo>
                      <a:pt x="29" y="60"/>
                    </a:lnTo>
                    <a:lnTo>
                      <a:pt x="33" y="59"/>
                    </a:lnTo>
                    <a:lnTo>
                      <a:pt x="49" y="46"/>
                    </a:lnTo>
                    <a:lnTo>
                      <a:pt x="63" y="32"/>
                    </a:lnTo>
                    <a:lnTo>
                      <a:pt x="74" y="16"/>
                    </a:lnTo>
                    <a:lnTo>
                      <a:pt x="75" y="12"/>
                    </a:lnTo>
                    <a:lnTo>
                      <a:pt x="59" y="0"/>
                    </a:lnTo>
                    <a:lnTo>
                      <a:pt x="57" y="0"/>
                    </a:lnTo>
                    <a:lnTo>
                      <a:pt x="47" y="16"/>
                    </a:lnTo>
                    <a:lnTo>
                      <a:pt x="33" y="30"/>
                    </a:lnTo>
                    <a:lnTo>
                      <a:pt x="16" y="43"/>
                    </a:lnTo>
                    <a:lnTo>
                      <a:pt x="25" y="52"/>
                    </a:lnTo>
                    <a:lnTo>
                      <a:pt x="20" y="41"/>
                    </a:lnTo>
                    <a:lnTo>
                      <a:pt x="2" y="53"/>
                    </a:lnTo>
                    <a:lnTo>
                      <a:pt x="0" y="55"/>
                    </a:lnTo>
                    <a:close/>
                  </a:path>
                </a:pathLst>
              </a:custGeom>
              <a:solidFill>
                <a:srgbClr val="CC00FF"/>
              </a:solidFill>
              <a:ln w="28575">
                <a:solidFill>
                  <a:srgbClr val="CC3300"/>
                </a:solidFill>
                <a:round/>
                <a:headEnd/>
                <a:tailEnd/>
              </a:ln>
            </p:spPr>
            <p:txBody>
              <a:bodyPr/>
              <a:lstStyle/>
              <a:p>
                <a:endParaRPr lang="zh-CN" altLang="en-US"/>
              </a:p>
            </p:txBody>
          </p:sp>
          <p:sp>
            <p:nvSpPr>
              <p:cNvPr id="32838" name="Freeform 75"/>
              <p:cNvSpPr>
                <a:spLocks/>
              </p:cNvSpPr>
              <p:nvPr/>
            </p:nvSpPr>
            <p:spPr bwMode="auto">
              <a:xfrm>
                <a:off x="2851" y="3821"/>
                <a:ext cx="32" cy="40"/>
              </a:xfrm>
              <a:custGeom>
                <a:avLst/>
                <a:gdLst>
                  <a:gd name="T0" fmla="*/ 1 w 64"/>
                  <a:gd name="T1" fmla="*/ 1 h 80"/>
                  <a:gd name="T2" fmla="*/ 1 w 64"/>
                  <a:gd name="T3" fmla="*/ 1 h 80"/>
                  <a:gd name="T4" fmla="*/ 1 w 64"/>
                  <a:gd name="T5" fmla="*/ 1 h 80"/>
                  <a:gd name="T6" fmla="*/ 1 w 64"/>
                  <a:gd name="T7" fmla="*/ 1 h 80"/>
                  <a:gd name="T8" fmla="*/ 1 w 64"/>
                  <a:gd name="T9" fmla="*/ 1 h 80"/>
                  <a:gd name="T10" fmla="*/ 1 w 64"/>
                  <a:gd name="T11" fmla="*/ 1 h 80"/>
                  <a:gd name="T12" fmla="*/ 1 w 64"/>
                  <a:gd name="T13" fmla="*/ 1 h 80"/>
                  <a:gd name="T14" fmla="*/ 1 w 64"/>
                  <a:gd name="T15" fmla="*/ 0 h 80"/>
                  <a:gd name="T16" fmla="*/ 0 w 64"/>
                  <a:gd name="T17" fmla="*/ 1 h 80"/>
                  <a:gd name="T18" fmla="*/ 1 w 64"/>
                  <a:gd name="T19" fmla="*/ 1 h 80"/>
                  <a:gd name="T20" fmla="*/ 1 w 64"/>
                  <a:gd name="T21" fmla="*/ 1 h 80"/>
                  <a:gd name="T22" fmla="*/ 1 w 64"/>
                  <a:gd name="T23" fmla="*/ 1 h 80"/>
                  <a:gd name="T24" fmla="*/ 1 w 64"/>
                  <a:gd name="T25" fmla="*/ 1 h 80"/>
                  <a:gd name="T26" fmla="*/ 1 w 64"/>
                  <a:gd name="T27" fmla="*/ 1 h 80"/>
                  <a:gd name="T28" fmla="*/ 1 w 64"/>
                  <a:gd name="T29" fmla="*/ 1 h 80"/>
                  <a:gd name="T30" fmla="*/ 1 w 64"/>
                  <a:gd name="T31" fmla="*/ 1 h 8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4"/>
                  <a:gd name="T49" fmla="*/ 0 h 80"/>
                  <a:gd name="T50" fmla="*/ 64 w 64"/>
                  <a:gd name="T51" fmla="*/ 80 h 8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4" h="80">
                    <a:moveTo>
                      <a:pt x="44" y="80"/>
                    </a:moveTo>
                    <a:lnTo>
                      <a:pt x="64" y="75"/>
                    </a:lnTo>
                    <a:lnTo>
                      <a:pt x="60" y="62"/>
                    </a:lnTo>
                    <a:lnTo>
                      <a:pt x="58" y="55"/>
                    </a:lnTo>
                    <a:lnTo>
                      <a:pt x="50" y="39"/>
                    </a:lnTo>
                    <a:lnTo>
                      <a:pt x="39" y="25"/>
                    </a:lnTo>
                    <a:lnTo>
                      <a:pt x="25" y="11"/>
                    </a:lnTo>
                    <a:lnTo>
                      <a:pt x="12" y="0"/>
                    </a:lnTo>
                    <a:lnTo>
                      <a:pt x="0" y="18"/>
                    </a:lnTo>
                    <a:lnTo>
                      <a:pt x="9" y="27"/>
                    </a:lnTo>
                    <a:lnTo>
                      <a:pt x="23" y="41"/>
                    </a:lnTo>
                    <a:lnTo>
                      <a:pt x="33" y="55"/>
                    </a:lnTo>
                    <a:lnTo>
                      <a:pt x="42" y="71"/>
                    </a:lnTo>
                    <a:lnTo>
                      <a:pt x="50" y="62"/>
                    </a:lnTo>
                    <a:lnTo>
                      <a:pt x="39" y="62"/>
                    </a:lnTo>
                    <a:lnTo>
                      <a:pt x="44" y="80"/>
                    </a:lnTo>
                    <a:close/>
                  </a:path>
                </a:pathLst>
              </a:custGeom>
              <a:solidFill>
                <a:srgbClr val="CC00FF"/>
              </a:solidFill>
              <a:ln w="28575">
                <a:solidFill>
                  <a:srgbClr val="CC3300"/>
                </a:solidFill>
                <a:round/>
                <a:headEnd/>
                <a:tailEnd/>
              </a:ln>
            </p:spPr>
            <p:txBody>
              <a:bodyPr/>
              <a:lstStyle/>
              <a:p>
                <a:endParaRPr lang="zh-CN" altLang="en-US"/>
              </a:p>
            </p:txBody>
          </p:sp>
          <p:sp>
            <p:nvSpPr>
              <p:cNvPr id="32839" name="Freeform 76"/>
              <p:cNvSpPr>
                <a:spLocks/>
              </p:cNvSpPr>
              <p:nvPr/>
            </p:nvSpPr>
            <p:spPr bwMode="auto">
              <a:xfrm>
                <a:off x="2785" y="3792"/>
                <a:ext cx="44" cy="23"/>
              </a:xfrm>
              <a:custGeom>
                <a:avLst/>
                <a:gdLst>
                  <a:gd name="T0" fmla="*/ 1 w 87"/>
                  <a:gd name="T1" fmla="*/ 0 h 47"/>
                  <a:gd name="T2" fmla="*/ 1 w 87"/>
                  <a:gd name="T3" fmla="*/ 0 h 47"/>
                  <a:gd name="T4" fmla="*/ 1 w 87"/>
                  <a:gd name="T5" fmla="*/ 0 h 47"/>
                  <a:gd name="T6" fmla="*/ 1 w 87"/>
                  <a:gd name="T7" fmla="*/ 0 h 47"/>
                  <a:gd name="T8" fmla="*/ 1 w 87"/>
                  <a:gd name="T9" fmla="*/ 0 h 47"/>
                  <a:gd name="T10" fmla="*/ 0 w 87"/>
                  <a:gd name="T11" fmla="*/ 0 h 47"/>
                  <a:gd name="T12" fmla="*/ 1 w 87"/>
                  <a:gd name="T13" fmla="*/ 0 h 47"/>
                  <a:gd name="T14" fmla="*/ 1 w 87"/>
                  <a:gd name="T15" fmla="*/ 0 h 47"/>
                  <a:gd name="T16" fmla="*/ 1 w 87"/>
                  <a:gd name="T17" fmla="*/ 0 h 4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7"/>
                  <a:gd name="T28" fmla="*/ 0 h 47"/>
                  <a:gd name="T29" fmla="*/ 87 w 87"/>
                  <a:gd name="T30" fmla="*/ 47 h 4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7" h="47">
                    <a:moveTo>
                      <a:pt x="78" y="47"/>
                    </a:moveTo>
                    <a:lnTo>
                      <a:pt x="87" y="27"/>
                    </a:lnTo>
                    <a:lnTo>
                      <a:pt x="75" y="20"/>
                    </a:lnTo>
                    <a:lnTo>
                      <a:pt x="50" y="11"/>
                    </a:lnTo>
                    <a:lnTo>
                      <a:pt x="5" y="0"/>
                    </a:lnTo>
                    <a:lnTo>
                      <a:pt x="0" y="20"/>
                    </a:lnTo>
                    <a:lnTo>
                      <a:pt x="41" y="31"/>
                    </a:lnTo>
                    <a:lnTo>
                      <a:pt x="66" y="39"/>
                    </a:lnTo>
                    <a:lnTo>
                      <a:pt x="78" y="47"/>
                    </a:lnTo>
                    <a:close/>
                  </a:path>
                </a:pathLst>
              </a:custGeom>
              <a:solidFill>
                <a:srgbClr val="CC00FF"/>
              </a:solidFill>
              <a:ln w="28575">
                <a:solidFill>
                  <a:srgbClr val="CC3300"/>
                </a:solidFill>
                <a:round/>
                <a:headEnd/>
                <a:tailEnd/>
              </a:ln>
            </p:spPr>
            <p:txBody>
              <a:bodyPr/>
              <a:lstStyle/>
              <a:p>
                <a:endParaRPr lang="zh-CN" altLang="en-US"/>
              </a:p>
            </p:txBody>
          </p:sp>
        </p:grpSp>
        <p:grpSp>
          <p:nvGrpSpPr>
            <p:cNvPr id="32787" name="Group 77"/>
            <p:cNvGrpSpPr>
              <a:grpSpLocks/>
            </p:cNvGrpSpPr>
            <p:nvPr/>
          </p:nvGrpSpPr>
          <p:grpSpPr bwMode="auto">
            <a:xfrm>
              <a:off x="4449" y="2631"/>
              <a:ext cx="12" cy="1497"/>
              <a:chOff x="2486" y="2955"/>
              <a:chExt cx="11" cy="1209"/>
            </a:xfrm>
          </p:grpSpPr>
          <p:sp>
            <p:nvSpPr>
              <p:cNvPr id="32815" name="Rectangle 78"/>
              <p:cNvSpPr>
                <a:spLocks noChangeArrowheads="1"/>
              </p:cNvSpPr>
              <p:nvPr/>
            </p:nvSpPr>
            <p:spPr bwMode="auto">
              <a:xfrm>
                <a:off x="2486" y="2955"/>
                <a:ext cx="11" cy="86"/>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16" name="Rectangle 79"/>
              <p:cNvSpPr>
                <a:spLocks noChangeArrowheads="1"/>
              </p:cNvSpPr>
              <p:nvPr/>
            </p:nvSpPr>
            <p:spPr bwMode="auto">
              <a:xfrm>
                <a:off x="2486" y="3073"/>
                <a:ext cx="11" cy="11"/>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17" name="Rectangle 80"/>
              <p:cNvSpPr>
                <a:spLocks noChangeArrowheads="1"/>
              </p:cNvSpPr>
              <p:nvPr/>
            </p:nvSpPr>
            <p:spPr bwMode="auto">
              <a:xfrm>
                <a:off x="2486" y="3116"/>
                <a:ext cx="11" cy="85"/>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18" name="Rectangle 81"/>
              <p:cNvSpPr>
                <a:spLocks noChangeArrowheads="1"/>
              </p:cNvSpPr>
              <p:nvPr/>
            </p:nvSpPr>
            <p:spPr bwMode="auto">
              <a:xfrm>
                <a:off x="2486" y="3233"/>
                <a:ext cx="11" cy="11"/>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19" name="Rectangle 82"/>
              <p:cNvSpPr>
                <a:spLocks noChangeArrowheads="1"/>
              </p:cNvSpPr>
              <p:nvPr/>
            </p:nvSpPr>
            <p:spPr bwMode="auto">
              <a:xfrm>
                <a:off x="2486" y="3276"/>
                <a:ext cx="11" cy="86"/>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20" name="Rectangle 83"/>
              <p:cNvSpPr>
                <a:spLocks noChangeArrowheads="1"/>
              </p:cNvSpPr>
              <p:nvPr/>
            </p:nvSpPr>
            <p:spPr bwMode="auto">
              <a:xfrm>
                <a:off x="2486" y="3394"/>
                <a:ext cx="11" cy="11"/>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21" name="Rectangle 84"/>
              <p:cNvSpPr>
                <a:spLocks noChangeArrowheads="1"/>
              </p:cNvSpPr>
              <p:nvPr/>
            </p:nvSpPr>
            <p:spPr bwMode="auto">
              <a:xfrm>
                <a:off x="2486" y="3437"/>
                <a:ext cx="11" cy="85"/>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22" name="Rectangle 85"/>
              <p:cNvSpPr>
                <a:spLocks noChangeArrowheads="1"/>
              </p:cNvSpPr>
              <p:nvPr/>
            </p:nvSpPr>
            <p:spPr bwMode="auto">
              <a:xfrm>
                <a:off x="2486" y="3554"/>
                <a:ext cx="11" cy="11"/>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23" name="Rectangle 86"/>
              <p:cNvSpPr>
                <a:spLocks noChangeArrowheads="1"/>
              </p:cNvSpPr>
              <p:nvPr/>
            </p:nvSpPr>
            <p:spPr bwMode="auto">
              <a:xfrm>
                <a:off x="2486" y="3597"/>
                <a:ext cx="11" cy="86"/>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24" name="Rectangle 87"/>
              <p:cNvSpPr>
                <a:spLocks noChangeArrowheads="1"/>
              </p:cNvSpPr>
              <p:nvPr/>
            </p:nvSpPr>
            <p:spPr bwMode="auto">
              <a:xfrm>
                <a:off x="2486" y="3715"/>
                <a:ext cx="11" cy="11"/>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25" name="Rectangle 88"/>
              <p:cNvSpPr>
                <a:spLocks noChangeArrowheads="1"/>
              </p:cNvSpPr>
              <p:nvPr/>
            </p:nvSpPr>
            <p:spPr bwMode="auto">
              <a:xfrm>
                <a:off x="2486" y="3758"/>
                <a:ext cx="11" cy="85"/>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26" name="Rectangle 89"/>
              <p:cNvSpPr>
                <a:spLocks noChangeArrowheads="1"/>
              </p:cNvSpPr>
              <p:nvPr/>
            </p:nvSpPr>
            <p:spPr bwMode="auto">
              <a:xfrm>
                <a:off x="2486" y="3875"/>
                <a:ext cx="11" cy="11"/>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27" name="Rectangle 90"/>
              <p:cNvSpPr>
                <a:spLocks noChangeArrowheads="1"/>
              </p:cNvSpPr>
              <p:nvPr/>
            </p:nvSpPr>
            <p:spPr bwMode="auto">
              <a:xfrm>
                <a:off x="2486" y="3918"/>
                <a:ext cx="11" cy="86"/>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28" name="Rectangle 91"/>
              <p:cNvSpPr>
                <a:spLocks noChangeArrowheads="1"/>
              </p:cNvSpPr>
              <p:nvPr/>
            </p:nvSpPr>
            <p:spPr bwMode="auto">
              <a:xfrm>
                <a:off x="2486" y="4036"/>
                <a:ext cx="11" cy="11"/>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29" name="Rectangle 92"/>
              <p:cNvSpPr>
                <a:spLocks noChangeArrowheads="1"/>
              </p:cNvSpPr>
              <p:nvPr/>
            </p:nvSpPr>
            <p:spPr bwMode="auto">
              <a:xfrm>
                <a:off x="2486" y="4079"/>
                <a:ext cx="11" cy="85"/>
              </a:xfrm>
              <a:prstGeom prst="rect">
                <a:avLst/>
              </a:prstGeom>
              <a:solidFill>
                <a:srgbClr val="000000"/>
              </a:solidFill>
              <a:ln w="19050">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grpSp>
          <p:nvGrpSpPr>
            <p:cNvPr id="32788" name="Group 93"/>
            <p:cNvGrpSpPr>
              <a:grpSpLocks/>
            </p:cNvGrpSpPr>
            <p:nvPr/>
          </p:nvGrpSpPr>
          <p:grpSpPr bwMode="auto">
            <a:xfrm>
              <a:off x="4877" y="2952"/>
              <a:ext cx="12" cy="795"/>
              <a:chOff x="2874" y="3214"/>
              <a:chExt cx="11" cy="642"/>
            </a:xfrm>
          </p:grpSpPr>
          <p:sp>
            <p:nvSpPr>
              <p:cNvPr id="32806" name="Rectangle 94"/>
              <p:cNvSpPr>
                <a:spLocks noChangeArrowheads="1"/>
              </p:cNvSpPr>
              <p:nvPr/>
            </p:nvSpPr>
            <p:spPr bwMode="auto">
              <a:xfrm>
                <a:off x="2874" y="3214"/>
                <a:ext cx="11"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07" name="Rectangle 95"/>
              <p:cNvSpPr>
                <a:spLocks noChangeArrowheads="1"/>
              </p:cNvSpPr>
              <p:nvPr/>
            </p:nvSpPr>
            <p:spPr bwMode="auto">
              <a:xfrm>
                <a:off x="2874" y="3289"/>
                <a:ext cx="11"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08" name="Rectangle 96"/>
              <p:cNvSpPr>
                <a:spLocks noChangeArrowheads="1"/>
              </p:cNvSpPr>
              <p:nvPr/>
            </p:nvSpPr>
            <p:spPr bwMode="auto">
              <a:xfrm>
                <a:off x="2874" y="3364"/>
                <a:ext cx="11" cy="42"/>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09" name="Rectangle 97"/>
              <p:cNvSpPr>
                <a:spLocks noChangeArrowheads="1"/>
              </p:cNvSpPr>
              <p:nvPr/>
            </p:nvSpPr>
            <p:spPr bwMode="auto">
              <a:xfrm>
                <a:off x="2874" y="3439"/>
                <a:ext cx="11" cy="42"/>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10" name="Rectangle 98"/>
              <p:cNvSpPr>
                <a:spLocks noChangeArrowheads="1"/>
              </p:cNvSpPr>
              <p:nvPr/>
            </p:nvSpPr>
            <p:spPr bwMode="auto">
              <a:xfrm>
                <a:off x="2874" y="3513"/>
                <a:ext cx="11"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11" name="Rectangle 99"/>
              <p:cNvSpPr>
                <a:spLocks noChangeArrowheads="1"/>
              </p:cNvSpPr>
              <p:nvPr/>
            </p:nvSpPr>
            <p:spPr bwMode="auto">
              <a:xfrm>
                <a:off x="2874" y="3588"/>
                <a:ext cx="11"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12" name="Rectangle 100"/>
              <p:cNvSpPr>
                <a:spLocks noChangeArrowheads="1"/>
              </p:cNvSpPr>
              <p:nvPr/>
            </p:nvSpPr>
            <p:spPr bwMode="auto">
              <a:xfrm>
                <a:off x="2874" y="3663"/>
                <a:ext cx="11"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13" name="Rectangle 101"/>
              <p:cNvSpPr>
                <a:spLocks noChangeArrowheads="1"/>
              </p:cNvSpPr>
              <p:nvPr/>
            </p:nvSpPr>
            <p:spPr bwMode="auto">
              <a:xfrm>
                <a:off x="2874" y="3738"/>
                <a:ext cx="11"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14" name="Rectangle 102"/>
              <p:cNvSpPr>
                <a:spLocks noChangeArrowheads="1"/>
              </p:cNvSpPr>
              <p:nvPr/>
            </p:nvSpPr>
            <p:spPr bwMode="auto">
              <a:xfrm>
                <a:off x="2874" y="3813"/>
                <a:ext cx="11"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grpSp>
          <p:nvGrpSpPr>
            <p:cNvPr id="32789" name="Group 103"/>
            <p:cNvGrpSpPr>
              <a:grpSpLocks/>
            </p:cNvGrpSpPr>
            <p:nvPr/>
          </p:nvGrpSpPr>
          <p:grpSpPr bwMode="auto">
            <a:xfrm>
              <a:off x="4517" y="2952"/>
              <a:ext cx="11" cy="795"/>
              <a:chOff x="2548" y="3214"/>
              <a:chExt cx="10" cy="642"/>
            </a:xfrm>
          </p:grpSpPr>
          <p:sp>
            <p:nvSpPr>
              <p:cNvPr id="32797" name="Rectangle 104"/>
              <p:cNvSpPr>
                <a:spLocks noChangeArrowheads="1"/>
              </p:cNvSpPr>
              <p:nvPr/>
            </p:nvSpPr>
            <p:spPr bwMode="auto">
              <a:xfrm>
                <a:off x="2548" y="3214"/>
                <a:ext cx="10"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798" name="Rectangle 105"/>
              <p:cNvSpPr>
                <a:spLocks noChangeArrowheads="1"/>
              </p:cNvSpPr>
              <p:nvPr/>
            </p:nvSpPr>
            <p:spPr bwMode="auto">
              <a:xfrm>
                <a:off x="2548" y="3289"/>
                <a:ext cx="10"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799" name="Rectangle 106"/>
              <p:cNvSpPr>
                <a:spLocks noChangeArrowheads="1"/>
              </p:cNvSpPr>
              <p:nvPr/>
            </p:nvSpPr>
            <p:spPr bwMode="auto">
              <a:xfrm>
                <a:off x="2548" y="3364"/>
                <a:ext cx="10" cy="42"/>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00" name="Rectangle 107"/>
              <p:cNvSpPr>
                <a:spLocks noChangeArrowheads="1"/>
              </p:cNvSpPr>
              <p:nvPr/>
            </p:nvSpPr>
            <p:spPr bwMode="auto">
              <a:xfrm>
                <a:off x="2548" y="3439"/>
                <a:ext cx="10" cy="42"/>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01" name="Rectangle 108"/>
              <p:cNvSpPr>
                <a:spLocks noChangeArrowheads="1"/>
              </p:cNvSpPr>
              <p:nvPr/>
            </p:nvSpPr>
            <p:spPr bwMode="auto">
              <a:xfrm>
                <a:off x="2548" y="3513"/>
                <a:ext cx="10"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02" name="Rectangle 109"/>
              <p:cNvSpPr>
                <a:spLocks noChangeArrowheads="1"/>
              </p:cNvSpPr>
              <p:nvPr/>
            </p:nvSpPr>
            <p:spPr bwMode="auto">
              <a:xfrm>
                <a:off x="2548" y="3588"/>
                <a:ext cx="10"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03" name="Rectangle 110"/>
              <p:cNvSpPr>
                <a:spLocks noChangeArrowheads="1"/>
              </p:cNvSpPr>
              <p:nvPr/>
            </p:nvSpPr>
            <p:spPr bwMode="auto">
              <a:xfrm>
                <a:off x="2548" y="3663"/>
                <a:ext cx="10"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04" name="Rectangle 111"/>
              <p:cNvSpPr>
                <a:spLocks noChangeArrowheads="1"/>
              </p:cNvSpPr>
              <p:nvPr/>
            </p:nvSpPr>
            <p:spPr bwMode="auto">
              <a:xfrm>
                <a:off x="2548" y="3738"/>
                <a:ext cx="10"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805" name="Rectangle 112"/>
              <p:cNvSpPr>
                <a:spLocks noChangeArrowheads="1"/>
              </p:cNvSpPr>
              <p:nvPr/>
            </p:nvSpPr>
            <p:spPr bwMode="auto">
              <a:xfrm>
                <a:off x="2548" y="3813"/>
                <a:ext cx="10" cy="43"/>
              </a:xfrm>
              <a:prstGeom prst="rect">
                <a:avLst/>
              </a:prstGeom>
              <a:solidFill>
                <a:srgbClr val="CC00FF"/>
              </a:solidFill>
              <a:ln w="28575">
                <a:solidFill>
                  <a:srgbClr val="CC3300"/>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sp>
          <p:nvSpPr>
            <p:cNvPr id="32790" name="Rectangle 113"/>
            <p:cNvSpPr>
              <a:spLocks noChangeArrowheads="1"/>
            </p:cNvSpPr>
            <p:nvPr/>
          </p:nvSpPr>
          <p:spPr bwMode="auto">
            <a:xfrm>
              <a:off x="4517" y="2994"/>
              <a:ext cx="11" cy="199"/>
            </a:xfrm>
            <a:prstGeom prst="rect">
              <a:avLst/>
            </a:prstGeom>
            <a:solidFill>
              <a:srgbClr val="CC00FF"/>
            </a:solidFill>
            <a:ln w="28575">
              <a:solidFill>
                <a:schemeClr val="accent2"/>
              </a:solidFill>
              <a:miter lim="800000"/>
              <a:headEnd/>
              <a:tailEnd/>
            </a:ln>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791" name="Oval 114"/>
            <p:cNvSpPr>
              <a:spLocks noChangeArrowheads="1"/>
            </p:cNvSpPr>
            <p:nvPr/>
          </p:nvSpPr>
          <p:spPr bwMode="auto">
            <a:xfrm>
              <a:off x="3995" y="2744"/>
              <a:ext cx="945" cy="450"/>
            </a:xfrm>
            <a:prstGeom prst="ellipse">
              <a:avLst/>
            </a:pr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2792" name="Freeform 115"/>
            <p:cNvSpPr>
              <a:spLocks/>
            </p:cNvSpPr>
            <p:nvPr/>
          </p:nvSpPr>
          <p:spPr bwMode="auto">
            <a:xfrm>
              <a:off x="3984" y="3739"/>
              <a:ext cx="959" cy="259"/>
            </a:xfrm>
            <a:custGeom>
              <a:avLst/>
              <a:gdLst>
                <a:gd name="T0" fmla="*/ 1 w 1738"/>
                <a:gd name="T1" fmla="*/ 1 h 417"/>
                <a:gd name="T2" fmla="*/ 1 w 1738"/>
                <a:gd name="T3" fmla="*/ 1 h 417"/>
                <a:gd name="T4" fmla="*/ 1 w 1738"/>
                <a:gd name="T5" fmla="*/ 1 h 417"/>
                <a:gd name="T6" fmla="*/ 1 w 1738"/>
                <a:gd name="T7" fmla="*/ 1 h 417"/>
                <a:gd name="T8" fmla="*/ 1 w 1738"/>
                <a:gd name="T9" fmla="*/ 1 h 417"/>
                <a:gd name="T10" fmla="*/ 1 w 1738"/>
                <a:gd name="T11" fmla="*/ 1 h 417"/>
                <a:gd name="T12" fmla="*/ 1 w 1738"/>
                <a:gd name="T13" fmla="*/ 1 h 417"/>
                <a:gd name="T14" fmla="*/ 1 w 1738"/>
                <a:gd name="T15" fmla="*/ 1 h 417"/>
                <a:gd name="T16" fmla="*/ 1 w 1738"/>
                <a:gd name="T17" fmla="*/ 1 h 417"/>
                <a:gd name="T18" fmla="*/ 1 w 1738"/>
                <a:gd name="T19" fmla="*/ 1 h 417"/>
                <a:gd name="T20" fmla="*/ 1 w 1738"/>
                <a:gd name="T21" fmla="*/ 1 h 417"/>
                <a:gd name="T22" fmla="*/ 1 w 1738"/>
                <a:gd name="T23" fmla="*/ 1 h 417"/>
                <a:gd name="T24" fmla="*/ 1 w 1738"/>
                <a:gd name="T25" fmla="*/ 1 h 417"/>
                <a:gd name="T26" fmla="*/ 1 w 1738"/>
                <a:gd name="T27" fmla="*/ 1 h 417"/>
                <a:gd name="T28" fmla="*/ 1 w 1738"/>
                <a:gd name="T29" fmla="*/ 1 h 417"/>
                <a:gd name="T30" fmla="*/ 1 w 1738"/>
                <a:gd name="T31" fmla="*/ 1 h 417"/>
                <a:gd name="T32" fmla="*/ 1 w 1738"/>
                <a:gd name="T33" fmla="*/ 1 h 417"/>
                <a:gd name="T34" fmla="*/ 1 w 1738"/>
                <a:gd name="T35" fmla="*/ 1 h 417"/>
                <a:gd name="T36" fmla="*/ 1 w 1738"/>
                <a:gd name="T37" fmla="*/ 1 h 417"/>
                <a:gd name="T38" fmla="*/ 1 w 1738"/>
                <a:gd name="T39" fmla="*/ 1 h 417"/>
                <a:gd name="T40" fmla="*/ 1 w 1738"/>
                <a:gd name="T41" fmla="*/ 1 h 417"/>
                <a:gd name="T42" fmla="*/ 1 w 1738"/>
                <a:gd name="T43" fmla="*/ 1 h 417"/>
                <a:gd name="T44" fmla="*/ 1 w 1738"/>
                <a:gd name="T45" fmla="*/ 1 h 417"/>
                <a:gd name="T46" fmla="*/ 1 w 1738"/>
                <a:gd name="T47" fmla="*/ 1 h 417"/>
                <a:gd name="T48" fmla="*/ 1 w 1738"/>
                <a:gd name="T49" fmla="*/ 1 h 417"/>
                <a:gd name="T50" fmla="*/ 1 w 1738"/>
                <a:gd name="T51" fmla="*/ 1 h 417"/>
                <a:gd name="T52" fmla="*/ 1 w 1738"/>
                <a:gd name="T53" fmla="*/ 1 h 417"/>
                <a:gd name="T54" fmla="*/ 1 w 1738"/>
                <a:gd name="T55" fmla="*/ 1 h 417"/>
                <a:gd name="T56" fmla="*/ 1 w 1738"/>
                <a:gd name="T57" fmla="*/ 1 h 417"/>
                <a:gd name="T58" fmla="*/ 1 w 1738"/>
                <a:gd name="T59" fmla="*/ 1 h 417"/>
                <a:gd name="T60" fmla="*/ 1 w 1738"/>
                <a:gd name="T61" fmla="*/ 1 h 417"/>
                <a:gd name="T62" fmla="*/ 1 w 1738"/>
                <a:gd name="T63" fmla="*/ 1 h 417"/>
                <a:gd name="T64" fmla="*/ 1 w 1738"/>
                <a:gd name="T65" fmla="*/ 1 h 417"/>
                <a:gd name="T66" fmla="*/ 1 w 1738"/>
                <a:gd name="T67" fmla="*/ 1 h 417"/>
                <a:gd name="T68" fmla="*/ 1 w 1738"/>
                <a:gd name="T69" fmla="*/ 1 h 417"/>
                <a:gd name="T70" fmla="*/ 1 w 1738"/>
                <a:gd name="T71" fmla="*/ 1 h 417"/>
                <a:gd name="T72" fmla="*/ 1 w 1738"/>
                <a:gd name="T73" fmla="*/ 1 h 417"/>
                <a:gd name="T74" fmla="*/ 1 w 1738"/>
                <a:gd name="T75" fmla="*/ 1 h 417"/>
                <a:gd name="T76" fmla="*/ 1 w 1738"/>
                <a:gd name="T77" fmla="*/ 1 h 417"/>
                <a:gd name="T78" fmla="*/ 1 w 1738"/>
                <a:gd name="T79" fmla="*/ 1 h 417"/>
                <a:gd name="T80" fmla="*/ 1 w 1738"/>
                <a:gd name="T81" fmla="*/ 1 h 417"/>
                <a:gd name="T82" fmla="*/ 1 w 1738"/>
                <a:gd name="T83" fmla="*/ 1 h 417"/>
                <a:gd name="T84" fmla="*/ 1 w 1738"/>
                <a:gd name="T85" fmla="*/ 1 h 417"/>
                <a:gd name="T86" fmla="*/ 1 w 1738"/>
                <a:gd name="T87" fmla="*/ 1 h 417"/>
                <a:gd name="T88" fmla="*/ 1 w 1738"/>
                <a:gd name="T89" fmla="*/ 1 h 417"/>
                <a:gd name="T90" fmla="*/ 1 w 1738"/>
                <a:gd name="T91" fmla="*/ 1 h 417"/>
                <a:gd name="T92" fmla="*/ 1 w 1738"/>
                <a:gd name="T93" fmla="*/ 1 h 417"/>
                <a:gd name="T94" fmla="*/ 1 w 1738"/>
                <a:gd name="T95" fmla="*/ 1 h 417"/>
                <a:gd name="T96" fmla="*/ 1 w 1738"/>
                <a:gd name="T97" fmla="*/ 1 h 417"/>
                <a:gd name="T98" fmla="*/ 1 w 1738"/>
                <a:gd name="T99" fmla="*/ 1 h 417"/>
                <a:gd name="T100" fmla="*/ 1 w 1738"/>
                <a:gd name="T101" fmla="*/ 1 h 417"/>
                <a:gd name="T102" fmla="*/ 1 w 1738"/>
                <a:gd name="T103" fmla="*/ 1 h 417"/>
                <a:gd name="T104" fmla="*/ 1 w 1738"/>
                <a:gd name="T105" fmla="*/ 1 h 417"/>
                <a:gd name="T106" fmla="*/ 1 w 1738"/>
                <a:gd name="T107" fmla="*/ 1 h 417"/>
                <a:gd name="T108" fmla="*/ 1 w 1738"/>
                <a:gd name="T109" fmla="*/ 1 h 417"/>
                <a:gd name="T110" fmla="*/ 1 w 1738"/>
                <a:gd name="T111" fmla="*/ 1 h 417"/>
                <a:gd name="T112" fmla="*/ 1 w 1738"/>
                <a:gd name="T113" fmla="*/ 1 h 417"/>
                <a:gd name="T114" fmla="*/ 1 w 1738"/>
                <a:gd name="T115" fmla="*/ 1 h 417"/>
                <a:gd name="T116" fmla="*/ 1 w 1738"/>
                <a:gd name="T117" fmla="*/ 1 h 41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38"/>
                <a:gd name="T178" fmla="*/ 0 h 417"/>
                <a:gd name="T179" fmla="*/ 1738 w 1738"/>
                <a:gd name="T180" fmla="*/ 417 h 41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38" h="417">
                  <a:moveTo>
                    <a:pt x="29" y="7"/>
                  </a:moveTo>
                  <a:lnTo>
                    <a:pt x="11" y="0"/>
                  </a:lnTo>
                  <a:lnTo>
                    <a:pt x="4" y="20"/>
                  </a:lnTo>
                  <a:lnTo>
                    <a:pt x="0" y="37"/>
                  </a:lnTo>
                  <a:lnTo>
                    <a:pt x="2" y="59"/>
                  </a:lnTo>
                  <a:lnTo>
                    <a:pt x="4" y="71"/>
                  </a:lnTo>
                  <a:lnTo>
                    <a:pt x="8" y="78"/>
                  </a:lnTo>
                  <a:lnTo>
                    <a:pt x="11" y="89"/>
                  </a:lnTo>
                  <a:lnTo>
                    <a:pt x="20" y="84"/>
                  </a:lnTo>
                  <a:lnTo>
                    <a:pt x="11" y="87"/>
                  </a:lnTo>
                  <a:lnTo>
                    <a:pt x="16" y="98"/>
                  </a:lnTo>
                  <a:lnTo>
                    <a:pt x="18" y="107"/>
                  </a:lnTo>
                  <a:lnTo>
                    <a:pt x="27" y="123"/>
                  </a:lnTo>
                  <a:lnTo>
                    <a:pt x="50" y="159"/>
                  </a:lnTo>
                  <a:lnTo>
                    <a:pt x="63" y="176"/>
                  </a:lnTo>
                  <a:lnTo>
                    <a:pt x="75" y="192"/>
                  </a:lnTo>
                  <a:lnTo>
                    <a:pt x="88" y="209"/>
                  </a:lnTo>
                  <a:lnTo>
                    <a:pt x="102" y="221"/>
                  </a:lnTo>
                  <a:lnTo>
                    <a:pt x="109" y="230"/>
                  </a:lnTo>
                  <a:lnTo>
                    <a:pt x="118" y="237"/>
                  </a:lnTo>
                  <a:lnTo>
                    <a:pt x="122" y="239"/>
                  </a:lnTo>
                  <a:lnTo>
                    <a:pt x="139" y="248"/>
                  </a:lnTo>
                  <a:lnTo>
                    <a:pt x="159" y="257"/>
                  </a:lnTo>
                  <a:lnTo>
                    <a:pt x="172" y="262"/>
                  </a:lnTo>
                  <a:lnTo>
                    <a:pt x="186" y="269"/>
                  </a:lnTo>
                  <a:lnTo>
                    <a:pt x="202" y="276"/>
                  </a:lnTo>
                  <a:lnTo>
                    <a:pt x="220" y="285"/>
                  </a:lnTo>
                  <a:lnTo>
                    <a:pt x="259" y="305"/>
                  </a:lnTo>
                  <a:lnTo>
                    <a:pt x="300" y="324"/>
                  </a:lnTo>
                  <a:lnTo>
                    <a:pt x="319" y="333"/>
                  </a:lnTo>
                  <a:lnTo>
                    <a:pt x="337" y="342"/>
                  </a:lnTo>
                  <a:lnTo>
                    <a:pt x="364" y="351"/>
                  </a:lnTo>
                  <a:lnTo>
                    <a:pt x="389" y="360"/>
                  </a:lnTo>
                  <a:lnTo>
                    <a:pt x="412" y="365"/>
                  </a:lnTo>
                  <a:lnTo>
                    <a:pt x="441" y="373"/>
                  </a:lnTo>
                  <a:lnTo>
                    <a:pt x="471" y="378"/>
                  </a:lnTo>
                  <a:lnTo>
                    <a:pt x="471" y="367"/>
                  </a:lnTo>
                  <a:lnTo>
                    <a:pt x="466" y="378"/>
                  </a:lnTo>
                  <a:lnTo>
                    <a:pt x="494" y="385"/>
                  </a:lnTo>
                  <a:lnTo>
                    <a:pt x="523" y="390"/>
                  </a:lnTo>
                  <a:lnTo>
                    <a:pt x="528" y="392"/>
                  </a:lnTo>
                  <a:lnTo>
                    <a:pt x="553" y="398"/>
                  </a:lnTo>
                  <a:lnTo>
                    <a:pt x="567" y="399"/>
                  </a:lnTo>
                  <a:lnTo>
                    <a:pt x="576" y="401"/>
                  </a:lnTo>
                  <a:lnTo>
                    <a:pt x="594" y="405"/>
                  </a:lnTo>
                  <a:lnTo>
                    <a:pt x="605" y="405"/>
                  </a:lnTo>
                  <a:lnTo>
                    <a:pt x="615" y="405"/>
                  </a:lnTo>
                  <a:lnTo>
                    <a:pt x="631" y="406"/>
                  </a:lnTo>
                  <a:lnTo>
                    <a:pt x="651" y="406"/>
                  </a:lnTo>
                  <a:lnTo>
                    <a:pt x="651" y="396"/>
                  </a:lnTo>
                  <a:lnTo>
                    <a:pt x="651" y="406"/>
                  </a:lnTo>
                  <a:lnTo>
                    <a:pt x="676" y="408"/>
                  </a:lnTo>
                  <a:lnTo>
                    <a:pt x="706" y="410"/>
                  </a:lnTo>
                  <a:lnTo>
                    <a:pt x="738" y="412"/>
                  </a:lnTo>
                  <a:lnTo>
                    <a:pt x="774" y="414"/>
                  </a:lnTo>
                  <a:lnTo>
                    <a:pt x="849" y="417"/>
                  </a:lnTo>
                  <a:lnTo>
                    <a:pt x="883" y="417"/>
                  </a:lnTo>
                  <a:lnTo>
                    <a:pt x="917" y="417"/>
                  </a:lnTo>
                  <a:lnTo>
                    <a:pt x="977" y="415"/>
                  </a:lnTo>
                  <a:lnTo>
                    <a:pt x="1038" y="410"/>
                  </a:lnTo>
                  <a:lnTo>
                    <a:pt x="1097" y="405"/>
                  </a:lnTo>
                  <a:lnTo>
                    <a:pt x="1152" y="398"/>
                  </a:lnTo>
                  <a:lnTo>
                    <a:pt x="1200" y="389"/>
                  </a:lnTo>
                  <a:lnTo>
                    <a:pt x="1248" y="380"/>
                  </a:lnTo>
                  <a:lnTo>
                    <a:pt x="1252" y="380"/>
                  </a:lnTo>
                  <a:lnTo>
                    <a:pt x="1298" y="369"/>
                  </a:lnTo>
                  <a:lnTo>
                    <a:pt x="1341" y="357"/>
                  </a:lnTo>
                  <a:lnTo>
                    <a:pt x="1432" y="328"/>
                  </a:lnTo>
                  <a:lnTo>
                    <a:pt x="1475" y="312"/>
                  </a:lnTo>
                  <a:lnTo>
                    <a:pt x="1517" y="296"/>
                  </a:lnTo>
                  <a:lnTo>
                    <a:pt x="1558" y="275"/>
                  </a:lnTo>
                  <a:lnTo>
                    <a:pt x="1599" y="251"/>
                  </a:lnTo>
                  <a:lnTo>
                    <a:pt x="1603" y="250"/>
                  </a:lnTo>
                  <a:lnTo>
                    <a:pt x="1640" y="225"/>
                  </a:lnTo>
                  <a:lnTo>
                    <a:pt x="1656" y="212"/>
                  </a:lnTo>
                  <a:lnTo>
                    <a:pt x="1671" y="200"/>
                  </a:lnTo>
                  <a:lnTo>
                    <a:pt x="1664" y="191"/>
                  </a:lnTo>
                  <a:lnTo>
                    <a:pt x="1671" y="200"/>
                  </a:lnTo>
                  <a:lnTo>
                    <a:pt x="1685" y="185"/>
                  </a:lnTo>
                  <a:lnTo>
                    <a:pt x="1696" y="171"/>
                  </a:lnTo>
                  <a:lnTo>
                    <a:pt x="1713" y="141"/>
                  </a:lnTo>
                  <a:lnTo>
                    <a:pt x="1728" y="112"/>
                  </a:lnTo>
                  <a:lnTo>
                    <a:pt x="1733" y="102"/>
                  </a:lnTo>
                  <a:lnTo>
                    <a:pt x="1738" y="93"/>
                  </a:lnTo>
                  <a:lnTo>
                    <a:pt x="1724" y="77"/>
                  </a:lnTo>
                  <a:lnTo>
                    <a:pt x="1717" y="85"/>
                  </a:lnTo>
                  <a:lnTo>
                    <a:pt x="1712" y="96"/>
                  </a:lnTo>
                  <a:lnTo>
                    <a:pt x="1697" y="125"/>
                  </a:lnTo>
                  <a:lnTo>
                    <a:pt x="1680" y="155"/>
                  </a:lnTo>
                  <a:lnTo>
                    <a:pt x="1669" y="169"/>
                  </a:lnTo>
                  <a:lnTo>
                    <a:pt x="1658" y="182"/>
                  </a:lnTo>
                  <a:lnTo>
                    <a:pt x="1658" y="184"/>
                  </a:lnTo>
                  <a:lnTo>
                    <a:pt x="1640" y="196"/>
                  </a:lnTo>
                  <a:lnTo>
                    <a:pt x="1624" y="209"/>
                  </a:lnTo>
                  <a:lnTo>
                    <a:pt x="1587" y="233"/>
                  </a:lnTo>
                  <a:lnTo>
                    <a:pt x="1594" y="241"/>
                  </a:lnTo>
                  <a:lnTo>
                    <a:pt x="1590" y="232"/>
                  </a:lnTo>
                  <a:lnTo>
                    <a:pt x="1549" y="255"/>
                  </a:lnTo>
                  <a:lnTo>
                    <a:pt x="1508" y="276"/>
                  </a:lnTo>
                  <a:lnTo>
                    <a:pt x="1466" y="292"/>
                  </a:lnTo>
                  <a:lnTo>
                    <a:pt x="1423" y="308"/>
                  </a:lnTo>
                  <a:lnTo>
                    <a:pt x="1336" y="337"/>
                  </a:lnTo>
                  <a:lnTo>
                    <a:pt x="1289" y="349"/>
                  </a:lnTo>
                  <a:lnTo>
                    <a:pt x="1243" y="360"/>
                  </a:lnTo>
                  <a:lnTo>
                    <a:pt x="1248" y="369"/>
                  </a:lnTo>
                  <a:lnTo>
                    <a:pt x="1248" y="358"/>
                  </a:lnTo>
                  <a:lnTo>
                    <a:pt x="1200" y="367"/>
                  </a:lnTo>
                  <a:lnTo>
                    <a:pt x="1148" y="376"/>
                  </a:lnTo>
                  <a:lnTo>
                    <a:pt x="1150" y="387"/>
                  </a:lnTo>
                  <a:lnTo>
                    <a:pt x="1150" y="376"/>
                  </a:lnTo>
                  <a:lnTo>
                    <a:pt x="1097" y="383"/>
                  </a:lnTo>
                  <a:lnTo>
                    <a:pt x="1038" y="389"/>
                  </a:lnTo>
                  <a:lnTo>
                    <a:pt x="977" y="394"/>
                  </a:lnTo>
                  <a:lnTo>
                    <a:pt x="917" y="396"/>
                  </a:lnTo>
                  <a:lnTo>
                    <a:pt x="883" y="396"/>
                  </a:lnTo>
                  <a:lnTo>
                    <a:pt x="849" y="396"/>
                  </a:lnTo>
                  <a:lnTo>
                    <a:pt x="774" y="392"/>
                  </a:lnTo>
                  <a:lnTo>
                    <a:pt x="738" y="390"/>
                  </a:lnTo>
                  <a:lnTo>
                    <a:pt x="706" y="389"/>
                  </a:lnTo>
                  <a:lnTo>
                    <a:pt x="676" y="387"/>
                  </a:lnTo>
                  <a:lnTo>
                    <a:pt x="653" y="385"/>
                  </a:lnTo>
                  <a:lnTo>
                    <a:pt x="651" y="385"/>
                  </a:lnTo>
                  <a:lnTo>
                    <a:pt x="631" y="385"/>
                  </a:lnTo>
                  <a:lnTo>
                    <a:pt x="615" y="383"/>
                  </a:lnTo>
                  <a:lnTo>
                    <a:pt x="605" y="383"/>
                  </a:lnTo>
                  <a:lnTo>
                    <a:pt x="594" y="383"/>
                  </a:lnTo>
                  <a:lnTo>
                    <a:pt x="576" y="380"/>
                  </a:lnTo>
                  <a:lnTo>
                    <a:pt x="567" y="378"/>
                  </a:lnTo>
                  <a:lnTo>
                    <a:pt x="557" y="376"/>
                  </a:lnTo>
                  <a:lnTo>
                    <a:pt x="528" y="371"/>
                  </a:lnTo>
                  <a:lnTo>
                    <a:pt x="528" y="382"/>
                  </a:lnTo>
                  <a:lnTo>
                    <a:pt x="532" y="371"/>
                  </a:lnTo>
                  <a:lnTo>
                    <a:pt x="503" y="365"/>
                  </a:lnTo>
                  <a:lnTo>
                    <a:pt x="475" y="358"/>
                  </a:lnTo>
                  <a:lnTo>
                    <a:pt x="471" y="357"/>
                  </a:lnTo>
                  <a:lnTo>
                    <a:pt x="444" y="351"/>
                  </a:lnTo>
                  <a:lnTo>
                    <a:pt x="442" y="362"/>
                  </a:lnTo>
                  <a:lnTo>
                    <a:pt x="446" y="353"/>
                  </a:lnTo>
                  <a:lnTo>
                    <a:pt x="421" y="346"/>
                  </a:lnTo>
                  <a:lnTo>
                    <a:pt x="398" y="340"/>
                  </a:lnTo>
                  <a:lnTo>
                    <a:pt x="373" y="332"/>
                  </a:lnTo>
                  <a:lnTo>
                    <a:pt x="344" y="323"/>
                  </a:lnTo>
                  <a:lnTo>
                    <a:pt x="341" y="332"/>
                  </a:lnTo>
                  <a:lnTo>
                    <a:pt x="346" y="323"/>
                  </a:lnTo>
                  <a:lnTo>
                    <a:pt x="328" y="314"/>
                  </a:lnTo>
                  <a:lnTo>
                    <a:pt x="309" y="305"/>
                  </a:lnTo>
                  <a:lnTo>
                    <a:pt x="268" y="285"/>
                  </a:lnTo>
                  <a:lnTo>
                    <a:pt x="229" y="266"/>
                  </a:lnTo>
                  <a:lnTo>
                    <a:pt x="211" y="257"/>
                  </a:lnTo>
                  <a:lnTo>
                    <a:pt x="195" y="250"/>
                  </a:lnTo>
                  <a:lnTo>
                    <a:pt x="180" y="242"/>
                  </a:lnTo>
                  <a:lnTo>
                    <a:pt x="168" y="237"/>
                  </a:lnTo>
                  <a:lnTo>
                    <a:pt x="148" y="228"/>
                  </a:lnTo>
                  <a:lnTo>
                    <a:pt x="131" y="219"/>
                  </a:lnTo>
                  <a:lnTo>
                    <a:pt x="127" y="228"/>
                  </a:lnTo>
                  <a:lnTo>
                    <a:pt x="134" y="221"/>
                  </a:lnTo>
                  <a:lnTo>
                    <a:pt x="125" y="214"/>
                  </a:lnTo>
                  <a:lnTo>
                    <a:pt x="114" y="205"/>
                  </a:lnTo>
                  <a:lnTo>
                    <a:pt x="104" y="192"/>
                  </a:lnTo>
                  <a:lnTo>
                    <a:pt x="91" y="176"/>
                  </a:lnTo>
                  <a:lnTo>
                    <a:pt x="79" y="160"/>
                  </a:lnTo>
                  <a:lnTo>
                    <a:pt x="66" y="143"/>
                  </a:lnTo>
                  <a:lnTo>
                    <a:pt x="43" y="107"/>
                  </a:lnTo>
                  <a:lnTo>
                    <a:pt x="34" y="91"/>
                  </a:lnTo>
                  <a:lnTo>
                    <a:pt x="27" y="98"/>
                  </a:lnTo>
                  <a:lnTo>
                    <a:pt x="38" y="98"/>
                  </a:lnTo>
                  <a:lnTo>
                    <a:pt x="29" y="80"/>
                  </a:lnTo>
                  <a:lnTo>
                    <a:pt x="24" y="62"/>
                  </a:lnTo>
                  <a:lnTo>
                    <a:pt x="15" y="71"/>
                  </a:lnTo>
                  <a:lnTo>
                    <a:pt x="25" y="71"/>
                  </a:lnTo>
                  <a:lnTo>
                    <a:pt x="24" y="59"/>
                  </a:lnTo>
                  <a:lnTo>
                    <a:pt x="22" y="37"/>
                  </a:lnTo>
                  <a:lnTo>
                    <a:pt x="25" y="20"/>
                  </a:lnTo>
                  <a:lnTo>
                    <a:pt x="29" y="7"/>
                  </a:lnTo>
                  <a:close/>
                </a:path>
              </a:pathLst>
            </a:custGeom>
            <a:solidFill>
              <a:srgbClr val="000000"/>
            </a:solidFill>
            <a:ln w="28575">
              <a:solidFill>
                <a:schemeClr val="accent2"/>
              </a:solidFill>
              <a:round/>
              <a:headEnd/>
              <a:tailEnd/>
            </a:ln>
          </p:spPr>
          <p:txBody>
            <a:bodyPr/>
            <a:lstStyle/>
            <a:p>
              <a:endParaRPr lang="zh-CN" altLang="en-US"/>
            </a:p>
          </p:txBody>
        </p:sp>
        <p:sp>
          <p:nvSpPr>
            <p:cNvPr id="32793" name="Line 116"/>
            <p:cNvSpPr>
              <a:spLocks noChangeShapeType="1"/>
            </p:cNvSpPr>
            <p:nvPr/>
          </p:nvSpPr>
          <p:spPr bwMode="auto">
            <a:xfrm>
              <a:off x="4464" y="2967"/>
              <a:ext cx="24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2794" name="Text Box 117"/>
            <p:cNvSpPr txBox="1">
              <a:spLocks noChangeArrowheads="1"/>
            </p:cNvSpPr>
            <p:nvPr/>
          </p:nvSpPr>
          <p:spPr bwMode="auto">
            <a:xfrm>
              <a:off x="4224" y="2823"/>
              <a:ext cx="25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O</a:t>
              </a:r>
            </a:p>
          </p:txBody>
        </p:sp>
        <p:sp>
          <p:nvSpPr>
            <p:cNvPr id="32795" name="Text Box 118"/>
            <p:cNvSpPr txBox="1">
              <a:spLocks noChangeArrowheads="1"/>
            </p:cNvSpPr>
            <p:nvPr/>
          </p:nvSpPr>
          <p:spPr bwMode="auto">
            <a:xfrm>
              <a:off x="4673" y="2823"/>
              <a:ext cx="319"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O’</a:t>
              </a:r>
            </a:p>
          </p:txBody>
        </p:sp>
        <p:sp>
          <p:nvSpPr>
            <p:cNvPr id="32796" name="Text Box 119"/>
            <p:cNvSpPr txBox="1">
              <a:spLocks noChangeArrowheads="1"/>
            </p:cNvSpPr>
            <p:nvPr/>
          </p:nvSpPr>
          <p:spPr bwMode="auto">
            <a:xfrm>
              <a:off x="4540" y="2727"/>
              <a:ext cx="21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a</a:t>
              </a:r>
            </a:p>
          </p:txBody>
        </p:sp>
      </p:grpSp>
      <p:sp>
        <p:nvSpPr>
          <p:cNvPr id="6" name="文本框 5"/>
          <p:cNvSpPr txBox="1"/>
          <p:nvPr/>
        </p:nvSpPr>
        <p:spPr>
          <a:xfrm>
            <a:off x="6928992" y="2285484"/>
            <a:ext cx="1926083" cy="369332"/>
          </a:xfrm>
          <a:prstGeom prst="rect">
            <a:avLst/>
          </a:prstGeom>
          <a:noFill/>
        </p:spPr>
        <p:txBody>
          <a:bodyPr wrap="square" rtlCol="0">
            <a:spAutoFit/>
          </a:bodyPr>
          <a:lstStyle/>
          <a:p>
            <a:r>
              <a:rPr lang="zh-CN" altLang="en-US" sz="1800" dirty="0"/>
              <a:t>求圆心处的场强</a:t>
            </a: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2" fill="hold" grpId="0" nodeType="afterEffect">
                                  <p:stCondLst>
                                    <p:cond delay="0"/>
                                  </p:stCondLst>
                                  <p:childTnLst>
                                    <p:set>
                                      <p:cBhvr>
                                        <p:cTn id="6" dur="1" fill="hold">
                                          <p:stCondLst>
                                            <p:cond delay="0"/>
                                          </p:stCondLst>
                                        </p:cTn>
                                        <p:tgtEl>
                                          <p:spTgt spid="60418"/>
                                        </p:tgtEl>
                                        <p:attrNameLst>
                                          <p:attrName>style.visibility</p:attrName>
                                        </p:attrNameLst>
                                      </p:cBhvr>
                                      <p:to>
                                        <p:strVal val="visible"/>
                                      </p:to>
                                    </p:set>
                                    <p:anim calcmode="lin" valueType="num">
                                      <p:cBhvr additive="base">
                                        <p:cTn id="7" dur="500" fill="hold"/>
                                        <p:tgtEl>
                                          <p:spTgt spid="60418"/>
                                        </p:tgtEl>
                                        <p:attrNameLst>
                                          <p:attrName>ppt_x</p:attrName>
                                        </p:attrNameLst>
                                      </p:cBhvr>
                                      <p:tavLst>
                                        <p:tav tm="0">
                                          <p:val>
                                            <p:strVal val="1+#ppt_w/2"/>
                                          </p:val>
                                        </p:tav>
                                        <p:tav tm="100000">
                                          <p:val>
                                            <p:strVal val="#ppt_x"/>
                                          </p:val>
                                        </p:tav>
                                      </p:tavLst>
                                    </p:anim>
                                    <p:anim calcmode="lin" valueType="num">
                                      <p:cBhvr additive="base">
                                        <p:cTn id="8" dur="500" fill="hold"/>
                                        <p:tgtEl>
                                          <p:spTgt spid="60418"/>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8" presetClass="entr" presetSubtype="3" fill="hold" grpId="0" nodeType="afterEffect">
                                  <p:stCondLst>
                                    <p:cond delay="0"/>
                                  </p:stCondLst>
                                  <p:childTnLst>
                                    <p:set>
                                      <p:cBhvr>
                                        <p:cTn id="11" dur="1" fill="hold">
                                          <p:stCondLst>
                                            <p:cond delay="0"/>
                                          </p:stCondLst>
                                        </p:cTn>
                                        <p:tgtEl>
                                          <p:spTgt spid="60439"/>
                                        </p:tgtEl>
                                        <p:attrNameLst>
                                          <p:attrName>style.visibility</p:attrName>
                                        </p:attrNameLst>
                                      </p:cBhvr>
                                      <p:to>
                                        <p:strVal val="visible"/>
                                      </p:to>
                                    </p:set>
                                    <p:animEffect transition="in" filter="strips(upRight)">
                                      <p:cBhvr>
                                        <p:cTn id="12" dur="500"/>
                                        <p:tgtEl>
                                          <p:spTgt spid="60439"/>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0419"/>
                                        </p:tgtEl>
                                        <p:attrNameLst>
                                          <p:attrName>style.visibility</p:attrName>
                                        </p:attrNameLst>
                                      </p:cBhvr>
                                      <p:to>
                                        <p:strVal val="visible"/>
                                      </p:to>
                                    </p:set>
                                    <p:animEffect transition="in" filter="wipe(left)">
                                      <p:cBhvr>
                                        <p:cTn id="17" dur="500"/>
                                        <p:tgtEl>
                                          <p:spTgt spid="60419"/>
                                        </p:tgtEl>
                                      </p:cBhvr>
                                    </p:animEffect>
                                  </p:childTnLst>
                                </p:cTn>
                              </p:par>
                            </p:childTnLst>
                          </p:cTn>
                        </p:par>
                        <p:par>
                          <p:cTn id="18" fill="hold" nodeType="afterGroup">
                            <p:stCondLst>
                              <p:cond delay="500"/>
                            </p:stCondLst>
                            <p:childTnLst>
                              <p:par>
                                <p:cTn id="19" presetID="22" presetClass="entr" presetSubtype="8" fill="hold" grpId="0" nodeType="afterEffect">
                                  <p:stCondLst>
                                    <p:cond delay="0"/>
                                  </p:stCondLst>
                                  <p:childTnLst>
                                    <p:set>
                                      <p:cBhvr>
                                        <p:cTn id="20" dur="1" fill="hold">
                                          <p:stCondLst>
                                            <p:cond delay="0"/>
                                          </p:stCondLst>
                                        </p:cTn>
                                        <p:tgtEl>
                                          <p:spTgt spid="60420"/>
                                        </p:tgtEl>
                                        <p:attrNameLst>
                                          <p:attrName>style.visibility</p:attrName>
                                        </p:attrNameLst>
                                      </p:cBhvr>
                                      <p:to>
                                        <p:strVal val="visible"/>
                                      </p:to>
                                    </p:set>
                                    <p:animEffect transition="in" filter="wipe(left)">
                                      <p:cBhvr>
                                        <p:cTn id="21" dur="500"/>
                                        <p:tgtEl>
                                          <p:spTgt spid="60420"/>
                                        </p:tgtEl>
                                      </p:cBhvr>
                                    </p:animEffect>
                                  </p:childTnLst>
                                </p:cTn>
                              </p:par>
                            </p:childTnLst>
                          </p:cTn>
                        </p:par>
                        <p:par>
                          <p:cTn id="22" fill="hold" nodeType="afterGroup">
                            <p:stCondLst>
                              <p:cond delay="1000"/>
                            </p:stCondLst>
                            <p:childTnLst>
                              <p:par>
                                <p:cTn id="23" presetID="22" presetClass="entr" presetSubtype="1" fill="hold"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up)">
                                      <p:cBhvr>
                                        <p:cTn id="25" dur="500"/>
                                        <p:tgtEl>
                                          <p:spTgt spid="2"/>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60421"/>
                                        </p:tgtEl>
                                        <p:attrNameLst>
                                          <p:attrName>style.visibility</p:attrName>
                                        </p:attrNameLst>
                                      </p:cBhvr>
                                      <p:to>
                                        <p:strVal val="visible"/>
                                      </p:to>
                                    </p:set>
                                    <p:animEffect transition="in" filter="wipe(left)">
                                      <p:cBhvr>
                                        <p:cTn id="30" dur="500"/>
                                        <p:tgtEl>
                                          <p:spTgt spid="60421"/>
                                        </p:tgtEl>
                                      </p:cBhvr>
                                    </p:animEffect>
                                  </p:childTnLst>
                                </p:cTn>
                              </p:par>
                            </p:childTnLst>
                          </p:cTn>
                        </p:par>
                        <p:par>
                          <p:cTn id="31" fill="hold" nodeType="afterGroup">
                            <p:stCondLst>
                              <p:cond delay="500"/>
                            </p:stCondLst>
                            <p:childTnLst>
                              <p:par>
                                <p:cTn id="32" presetID="23" presetClass="entr" presetSubtype="16" fill="hold" nodeType="after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p:cTn id="34" dur="500" fill="hold"/>
                                        <p:tgtEl>
                                          <p:spTgt spid="3"/>
                                        </p:tgtEl>
                                        <p:attrNameLst>
                                          <p:attrName>ppt_w</p:attrName>
                                        </p:attrNameLst>
                                      </p:cBhvr>
                                      <p:tavLst>
                                        <p:tav tm="0">
                                          <p:val>
                                            <p:fltVal val="0"/>
                                          </p:val>
                                        </p:tav>
                                        <p:tav tm="100000">
                                          <p:val>
                                            <p:strVal val="#ppt_w"/>
                                          </p:val>
                                        </p:tav>
                                      </p:tavLst>
                                    </p:anim>
                                    <p:anim calcmode="lin" valueType="num">
                                      <p:cBhvr>
                                        <p:cTn id="35" dur="500" fill="hold"/>
                                        <p:tgtEl>
                                          <p:spTgt spid="3"/>
                                        </p:tgtEl>
                                        <p:attrNameLst>
                                          <p:attrName>ppt_h</p:attrName>
                                        </p:attrNameLst>
                                      </p:cBhvr>
                                      <p:tavLst>
                                        <p:tav tm="0">
                                          <p:val>
                                            <p:fltVal val="0"/>
                                          </p:val>
                                        </p:tav>
                                        <p:tav tm="100000">
                                          <p:val>
                                            <p:strVal val="#ppt_h"/>
                                          </p:val>
                                        </p:tav>
                                      </p:tavLst>
                                    </p:anim>
                                  </p:childTnLst>
                                </p:cTn>
                              </p:par>
                              <p:par>
                                <p:cTn id="36" presetID="1" presetClass="entr" presetSubtype="0" fill="hold" grpId="0" nodeType="withEffect">
                                  <p:stCondLst>
                                    <p:cond delay="0"/>
                                  </p:stCondLst>
                                  <p:childTnLst>
                                    <p:set>
                                      <p:cBhvr>
                                        <p:cTn id="37" dur="1" fill="hold">
                                          <p:stCondLst>
                                            <p:cond delay="0"/>
                                          </p:stCondLst>
                                        </p:cTn>
                                        <p:tgtEl>
                                          <p:spTgt spid="6"/>
                                        </p:tgtEl>
                                        <p:attrNameLst>
                                          <p:attrName>style.visibility</p:attrName>
                                        </p:attrNameLst>
                                      </p:cBhvr>
                                      <p:to>
                                        <p:strVal val="visible"/>
                                      </p:to>
                                    </p:se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60422"/>
                                        </p:tgtEl>
                                        <p:attrNameLst>
                                          <p:attrName>style.visibility</p:attrName>
                                        </p:attrNameLst>
                                      </p:cBhvr>
                                      <p:to>
                                        <p:strVal val="visible"/>
                                      </p:to>
                                    </p:set>
                                    <p:animEffect transition="in" filter="wipe(left)">
                                      <p:cBhvr>
                                        <p:cTn id="42" dur="500"/>
                                        <p:tgtEl>
                                          <p:spTgt spid="60422"/>
                                        </p:tgtEl>
                                      </p:cBhvr>
                                    </p:animEffect>
                                  </p:childTnLst>
                                </p:cTn>
                              </p:par>
                            </p:childTnLst>
                          </p:cTn>
                        </p:par>
                        <p:par>
                          <p:cTn id="43" fill="hold" nodeType="afterGroup">
                            <p:stCondLst>
                              <p:cond delay="500"/>
                            </p:stCondLst>
                            <p:childTnLst>
                              <p:par>
                                <p:cTn id="44" presetID="23" presetClass="entr" presetSubtype="16" fill="hold" nodeType="afterEffect">
                                  <p:stCondLst>
                                    <p:cond delay="0"/>
                                  </p:stCondLst>
                                  <p:childTnLst>
                                    <p:set>
                                      <p:cBhvr>
                                        <p:cTn id="45" dur="1" fill="hold">
                                          <p:stCondLst>
                                            <p:cond delay="0"/>
                                          </p:stCondLst>
                                        </p:cTn>
                                        <p:tgtEl>
                                          <p:spTgt spid="4"/>
                                        </p:tgtEl>
                                        <p:attrNameLst>
                                          <p:attrName>style.visibility</p:attrName>
                                        </p:attrNameLst>
                                      </p:cBhvr>
                                      <p:to>
                                        <p:strVal val="visible"/>
                                      </p:to>
                                    </p:set>
                                    <p:anim calcmode="lin" valueType="num">
                                      <p:cBhvr>
                                        <p:cTn id="46" dur="500" fill="hold"/>
                                        <p:tgtEl>
                                          <p:spTgt spid="4"/>
                                        </p:tgtEl>
                                        <p:attrNameLst>
                                          <p:attrName>ppt_w</p:attrName>
                                        </p:attrNameLst>
                                      </p:cBhvr>
                                      <p:tavLst>
                                        <p:tav tm="0">
                                          <p:val>
                                            <p:fltVal val="0"/>
                                          </p:val>
                                        </p:tav>
                                        <p:tav tm="100000">
                                          <p:val>
                                            <p:strVal val="#ppt_w"/>
                                          </p:val>
                                        </p:tav>
                                      </p:tavLst>
                                    </p:anim>
                                    <p:anim calcmode="lin" valueType="num">
                                      <p:cBhvr>
                                        <p:cTn id="47"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60423"/>
                                        </p:tgtEl>
                                        <p:attrNameLst>
                                          <p:attrName>style.visibility</p:attrName>
                                        </p:attrNameLst>
                                      </p:cBhvr>
                                      <p:to>
                                        <p:strVal val="visible"/>
                                      </p:to>
                                    </p:set>
                                    <p:animEffect transition="in" filter="wipe(left)">
                                      <p:cBhvr>
                                        <p:cTn id="52" dur="500"/>
                                        <p:tgtEl>
                                          <p:spTgt spid="60423"/>
                                        </p:tgtEl>
                                      </p:cBhvr>
                                    </p:animEffect>
                                  </p:childTnLst>
                                </p:cTn>
                              </p:par>
                            </p:childTnLst>
                          </p:cTn>
                        </p:par>
                        <p:par>
                          <p:cTn id="53" fill="hold" nodeType="afterGroup">
                            <p:stCondLst>
                              <p:cond delay="500"/>
                            </p:stCondLst>
                            <p:childTnLst>
                              <p:par>
                                <p:cTn id="54" presetID="22" presetClass="entr" presetSubtype="1" fill="hold" nodeType="afterEffect">
                                  <p:stCondLst>
                                    <p:cond delay="0"/>
                                  </p:stCondLst>
                                  <p:childTnLst>
                                    <p:set>
                                      <p:cBhvr>
                                        <p:cTn id="55" dur="1" fill="hold">
                                          <p:stCondLst>
                                            <p:cond delay="0"/>
                                          </p:stCondLst>
                                        </p:cTn>
                                        <p:tgtEl>
                                          <p:spTgt spid="5"/>
                                        </p:tgtEl>
                                        <p:attrNameLst>
                                          <p:attrName>style.visibility</p:attrName>
                                        </p:attrNameLst>
                                      </p:cBhvr>
                                      <p:to>
                                        <p:strVal val="visible"/>
                                      </p:to>
                                    </p:set>
                                    <p:animEffect transition="in" filter="wipe(up)">
                                      <p:cBhvr>
                                        <p:cTn id="5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418" grpId="0" autoUpdateAnimBg="0"/>
      <p:bldP spid="60419" grpId="0" autoUpdateAnimBg="0"/>
      <p:bldP spid="60420" grpId="0" autoUpdateAnimBg="0"/>
      <p:bldP spid="60421" grpId="0" autoUpdateAnimBg="0"/>
      <p:bldP spid="60422" grpId="0" autoUpdateAnimBg="0"/>
      <p:bldP spid="60423" grpId="0" autoUpdateAnimBg="0"/>
      <p:bldP spid="60439" grpId="0" animBg="1"/>
      <p:bldP spid="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ext Box 2"/>
          <p:cNvSpPr txBox="1">
            <a:spLocks noChangeArrowheads="1"/>
          </p:cNvSpPr>
          <p:nvPr/>
        </p:nvSpPr>
        <p:spPr bwMode="auto">
          <a:xfrm>
            <a:off x="2362200" y="5334000"/>
            <a:ext cx="3810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endParaRPr lang="en-US" altLang="zh-CN" sz="2400" b="0"/>
          </a:p>
        </p:txBody>
      </p:sp>
      <p:graphicFrame>
        <p:nvGraphicFramePr>
          <p:cNvPr id="55299" name="Object 3"/>
          <p:cNvGraphicFramePr>
            <a:graphicFrameLocks noChangeAspect="1"/>
          </p:cNvGraphicFramePr>
          <p:nvPr/>
        </p:nvGraphicFramePr>
        <p:xfrm>
          <a:off x="1181100" y="4565650"/>
          <a:ext cx="1930400" cy="990600"/>
        </p:xfrm>
        <a:graphic>
          <a:graphicData uri="http://schemas.openxmlformats.org/presentationml/2006/ole">
            <mc:AlternateContent xmlns:mc="http://schemas.openxmlformats.org/markup-compatibility/2006">
              <mc:Choice xmlns:v="urn:schemas-microsoft-com:vml" Requires="v">
                <p:oleObj spid="_x0000_s33950" name="公式" r:id="rId3" imgW="1828800" imgH="885766" progId="Equation.3">
                  <p:embed/>
                </p:oleObj>
              </mc:Choice>
              <mc:Fallback>
                <p:oleObj name="公式" r:id="rId3" imgW="1828800" imgH="885766" progId="Equation.3">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81100" y="4565650"/>
                        <a:ext cx="19304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nvGrpSpPr>
          <p:cNvPr id="2" name="Group 4"/>
          <p:cNvGrpSpPr>
            <a:grpSpLocks/>
          </p:cNvGrpSpPr>
          <p:nvPr/>
        </p:nvGrpSpPr>
        <p:grpSpPr bwMode="auto">
          <a:xfrm>
            <a:off x="6172200" y="1676400"/>
            <a:ext cx="2514600" cy="2286000"/>
            <a:chOff x="3888" y="1056"/>
            <a:chExt cx="1584" cy="1440"/>
          </a:xfrm>
        </p:grpSpPr>
        <p:sp>
          <p:nvSpPr>
            <p:cNvPr id="33808" name="Oval 5"/>
            <p:cNvSpPr>
              <a:spLocks noChangeArrowheads="1"/>
            </p:cNvSpPr>
            <p:nvPr/>
          </p:nvSpPr>
          <p:spPr bwMode="auto">
            <a:xfrm>
              <a:off x="3888" y="1056"/>
              <a:ext cx="1440" cy="1440"/>
            </a:xfrm>
            <a:prstGeom prst="ellipse">
              <a:avLst/>
            </a:pr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3809" name="Oval 6"/>
            <p:cNvSpPr>
              <a:spLocks noChangeArrowheads="1"/>
            </p:cNvSpPr>
            <p:nvPr/>
          </p:nvSpPr>
          <p:spPr bwMode="auto">
            <a:xfrm>
              <a:off x="4896" y="1584"/>
              <a:ext cx="384" cy="384"/>
            </a:xfrm>
            <a:prstGeom prst="ellipse">
              <a:avLst/>
            </a:pr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3810" name="Line 7"/>
            <p:cNvSpPr>
              <a:spLocks noChangeShapeType="1"/>
            </p:cNvSpPr>
            <p:nvPr/>
          </p:nvSpPr>
          <p:spPr bwMode="auto">
            <a:xfrm>
              <a:off x="4608" y="1776"/>
              <a:ext cx="48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3811" name="Freeform 8"/>
            <p:cNvSpPr>
              <a:spLocks/>
            </p:cNvSpPr>
            <p:nvPr/>
          </p:nvSpPr>
          <p:spPr bwMode="auto">
            <a:xfrm>
              <a:off x="5076" y="1770"/>
              <a:ext cx="108" cy="183"/>
            </a:xfrm>
            <a:custGeom>
              <a:avLst/>
              <a:gdLst>
                <a:gd name="T0" fmla="*/ 0 w 108"/>
                <a:gd name="T1" fmla="*/ 0 h 183"/>
                <a:gd name="T2" fmla="*/ 108 w 108"/>
                <a:gd name="T3" fmla="*/ 183 h 183"/>
                <a:gd name="T4" fmla="*/ 0 60000 65536"/>
                <a:gd name="T5" fmla="*/ 0 60000 65536"/>
                <a:gd name="T6" fmla="*/ 0 w 108"/>
                <a:gd name="T7" fmla="*/ 0 h 183"/>
                <a:gd name="T8" fmla="*/ 108 w 108"/>
                <a:gd name="T9" fmla="*/ 183 h 183"/>
              </a:gdLst>
              <a:ahLst/>
              <a:cxnLst>
                <a:cxn ang="T4">
                  <a:pos x="T0" y="T1"/>
                </a:cxn>
                <a:cxn ang="T5">
                  <a:pos x="T2" y="T3"/>
                </a:cxn>
              </a:cxnLst>
              <a:rect l="T6" t="T7" r="T8" b="T9"/>
              <a:pathLst>
                <a:path w="108" h="183">
                  <a:moveTo>
                    <a:pt x="0" y="0"/>
                  </a:moveTo>
                  <a:lnTo>
                    <a:pt x="108" y="183"/>
                  </a:lnTo>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33812" name="Line 9"/>
            <p:cNvSpPr>
              <a:spLocks noChangeShapeType="1"/>
            </p:cNvSpPr>
            <p:nvPr/>
          </p:nvSpPr>
          <p:spPr bwMode="auto">
            <a:xfrm flipH="1" flipV="1">
              <a:off x="4320" y="1104"/>
              <a:ext cx="288" cy="672"/>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3813" name="Line 10"/>
            <p:cNvSpPr>
              <a:spLocks noChangeShapeType="1"/>
            </p:cNvSpPr>
            <p:nvPr/>
          </p:nvSpPr>
          <p:spPr bwMode="auto">
            <a:xfrm>
              <a:off x="4848" y="1728"/>
              <a:ext cx="0" cy="96"/>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3814" name="Text Box 11"/>
            <p:cNvSpPr txBox="1">
              <a:spLocks noChangeArrowheads="1"/>
            </p:cNvSpPr>
            <p:nvPr/>
          </p:nvSpPr>
          <p:spPr bwMode="auto">
            <a:xfrm>
              <a:off x="4272" y="1344"/>
              <a:ext cx="28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400" i="1">
                  <a:solidFill>
                    <a:schemeClr val="accent2"/>
                  </a:solidFill>
                </a:rPr>
                <a:t>R</a:t>
              </a:r>
            </a:p>
          </p:txBody>
        </p:sp>
        <p:sp>
          <p:nvSpPr>
            <p:cNvPr id="33815" name="Text Box 12"/>
            <p:cNvSpPr txBox="1">
              <a:spLocks noChangeArrowheads="1"/>
            </p:cNvSpPr>
            <p:nvPr/>
          </p:nvSpPr>
          <p:spPr bwMode="auto">
            <a:xfrm>
              <a:off x="4416" y="1728"/>
              <a:ext cx="38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400" i="1">
                  <a:solidFill>
                    <a:schemeClr val="accent2"/>
                  </a:solidFill>
                </a:rPr>
                <a:t>O</a:t>
              </a:r>
            </a:p>
          </p:txBody>
        </p:sp>
        <p:sp>
          <p:nvSpPr>
            <p:cNvPr id="33816" name="Text Box 13"/>
            <p:cNvSpPr txBox="1">
              <a:spLocks noChangeArrowheads="1"/>
            </p:cNvSpPr>
            <p:nvPr/>
          </p:nvSpPr>
          <p:spPr bwMode="auto">
            <a:xfrm>
              <a:off x="4752" y="1488"/>
              <a:ext cx="38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400" i="1">
                  <a:solidFill>
                    <a:schemeClr val="accent2"/>
                  </a:solidFill>
                </a:rPr>
                <a:t>P</a:t>
              </a:r>
            </a:p>
          </p:txBody>
        </p:sp>
        <p:sp>
          <p:nvSpPr>
            <p:cNvPr id="33817" name="Text Box 14"/>
            <p:cNvSpPr txBox="1">
              <a:spLocks noChangeArrowheads="1"/>
            </p:cNvSpPr>
            <p:nvPr/>
          </p:nvSpPr>
          <p:spPr bwMode="auto">
            <a:xfrm>
              <a:off x="4608" y="1689"/>
              <a:ext cx="336"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800" i="1">
                  <a:solidFill>
                    <a:schemeClr val="accent2"/>
                  </a:solidFill>
                </a:rPr>
                <a:t>a</a:t>
              </a:r>
              <a:endParaRPr lang="en-US" altLang="zh-CN" sz="2400" b="0" i="1">
                <a:solidFill>
                  <a:schemeClr val="accent2"/>
                </a:solidFill>
              </a:endParaRPr>
            </a:p>
          </p:txBody>
        </p:sp>
        <p:sp>
          <p:nvSpPr>
            <p:cNvPr id="33818" name="Text Box 15"/>
            <p:cNvSpPr txBox="1">
              <a:spLocks noChangeArrowheads="1"/>
            </p:cNvSpPr>
            <p:nvPr/>
          </p:nvSpPr>
          <p:spPr bwMode="auto">
            <a:xfrm>
              <a:off x="5040" y="1680"/>
              <a:ext cx="43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400" i="1">
                  <a:solidFill>
                    <a:schemeClr val="accent2"/>
                  </a:solidFill>
                </a:rPr>
                <a:t>R’</a:t>
              </a:r>
            </a:p>
          </p:txBody>
        </p:sp>
        <p:sp>
          <p:nvSpPr>
            <p:cNvPr id="33819" name="Text Box 16"/>
            <p:cNvSpPr txBox="1">
              <a:spLocks noChangeArrowheads="1"/>
            </p:cNvSpPr>
            <p:nvPr/>
          </p:nvSpPr>
          <p:spPr bwMode="auto">
            <a:xfrm>
              <a:off x="4944" y="1536"/>
              <a:ext cx="38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400" i="1">
                  <a:solidFill>
                    <a:schemeClr val="accent2"/>
                  </a:solidFill>
                </a:rPr>
                <a:t>O’</a:t>
              </a:r>
              <a:endParaRPr lang="en-US" altLang="zh-CN" sz="2400" b="0" i="1">
                <a:solidFill>
                  <a:schemeClr val="accent2"/>
                </a:solidFill>
              </a:endParaRPr>
            </a:p>
          </p:txBody>
        </p:sp>
      </p:grpSp>
      <p:sp>
        <p:nvSpPr>
          <p:cNvPr id="55313" name="Rectangle 17"/>
          <p:cNvSpPr>
            <a:spLocks noChangeArrowheads="1"/>
          </p:cNvSpPr>
          <p:nvPr/>
        </p:nvSpPr>
        <p:spPr bwMode="auto">
          <a:xfrm>
            <a:off x="0" y="13716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3" name="Group 18"/>
          <p:cNvGrpSpPr>
            <a:grpSpLocks/>
          </p:cNvGrpSpPr>
          <p:nvPr/>
        </p:nvGrpSpPr>
        <p:grpSpPr bwMode="auto">
          <a:xfrm>
            <a:off x="152400" y="76200"/>
            <a:ext cx="8991600" cy="1373188"/>
            <a:chOff x="96" y="48"/>
            <a:chExt cx="5664" cy="865"/>
          </a:xfrm>
        </p:grpSpPr>
        <p:sp>
          <p:nvSpPr>
            <p:cNvPr id="33806" name="Text Box 19"/>
            <p:cNvSpPr txBox="1">
              <a:spLocks noChangeArrowheads="1"/>
            </p:cNvSpPr>
            <p:nvPr/>
          </p:nvSpPr>
          <p:spPr bwMode="auto">
            <a:xfrm>
              <a:off x="96" y="48"/>
              <a:ext cx="5664" cy="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例</a:t>
              </a:r>
              <a:r>
                <a:rPr lang="en-US" altLang="zh-CN" sz="2800">
                  <a:solidFill>
                    <a:schemeClr val="accent2"/>
                  </a:solidFill>
                </a:rPr>
                <a:t>5</a:t>
              </a:r>
              <a:r>
                <a:rPr lang="zh-CN" altLang="en-US" sz="2800">
                  <a:solidFill>
                    <a:schemeClr val="accent2"/>
                  </a:solidFill>
                </a:rPr>
                <a:t>：半径为</a:t>
              </a:r>
              <a:r>
                <a:rPr lang="en-US" altLang="zh-CN" sz="2800" i="1">
                  <a:solidFill>
                    <a:schemeClr val="accent2"/>
                  </a:solidFill>
                </a:rPr>
                <a:t>R</a:t>
              </a:r>
              <a:r>
                <a:rPr lang="zh-CN" altLang="en-US" sz="2800">
                  <a:solidFill>
                    <a:schemeClr val="accent2"/>
                  </a:solidFill>
                </a:rPr>
                <a:t>的球内挖一半径为</a:t>
              </a:r>
              <a:r>
                <a:rPr lang="en-US" altLang="zh-CN" sz="2800" i="1">
                  <a:solidFill>
                    <a:schemeClr val="accent2"/>
                  </a:solidFill>
                </a:rPr>
                <a:t>R’</a:t>
              </a:r>
              <a:r>
                <a:rPr lang="zh-CN" altLang="en-US" sz="2800">
                  <a:solidFill>
                    <a:schemeClr val="accent2"/>
                  </a:solidFill>
                </a:rPr>
                <a:t>的球形空腔，两球心距离为</a:t>
              </a:r>
              <a:r>
                <a:rPr lang="en-US" altLang="zh-CN" sz="2800">
                  <a:solidFill>
                    <a:schemeClr val="accent2"/>
                  </a:solidFill>
                </a:rPr>
                <a:t>2</a:t>
              </a:r>
              <a:r>
                <a:rPr lang="en-US" altLang="zh-CN" sz="2800" i="1">
                  <a:solidFill>
                    <a:schemeClr val="accent2"/>
                  </a:solidFill>
                </a:rPr>
                <a:t>a</a:t>
              </a:r>
              <a:r>
                <a:rPr lang="zh-CN" altLang="en-US" sz="2800">
                  <a:solidFill>
                    <a:schemeClr val="accent2"/>
                  </a:solidFill>
                </a:rPr>
                <a:t>，若电荷体密度为   ，求两球心连线中点处</a:t>
              </a:r>
              <a:r>
                <a:rPr lang="en-US" altLang="zh-CN" sz="2800" i="1">
                  <a:solidFill>
                    <a:schemeClr val="accent2"/>
                  </a:solidFill>
                </a:rPr>
                <a:t>P</a:t>
              </a:r>
              <a:r>
                <a:rPr lang="zh-CN" altLang="en-US" sz="2800">
                  <a:solidFill>
                    <a:schemeClr val="accent2"/>
                  </a:solidFill>
                </a:rPr>
                <a:t>的场强，设</a:t>
              </a:r>
              <a:r>
                <a:rPr lang="en-US" altLang="zh-CN" sz="2800" i="1">
                  <a:solidFill>
                    <a:schemeClr val="accent2"/>
                  </a:solidFill>
                </a:rPr>
                <a:t>a</a:t>
              </a:r>
              <a:r>
                <a:rPr lang="en-US" altLang="zh-CN" sz="2800">
                  <a:solidFill>
                    <a:schemeClr val="accent2"/>
                  </a:solidFill>
                </a:rPr>
                <a:t>&gt;</a:t>
              </a:r>
              <a:r>
                <a:rPr lang="en-US" altLang="zh-CN" sz="2800" i="1">
                  <a:solidFill>
                    <a:schemeClr val="accent2"/>
                  </a:solidFill>
                </a:rPr>
                <a:t>R’</a:t>
              </a:r>
              <a:r>
                <a:rPr lang="zh-CN" altLang="en-US" sz="2800">
                  <a:solidFill>
                    <a:schemeClr val="accent2"/>
                  </a:solidFill>
                  <a:latin typeface="宋体" pitchFamily="2" charset="-122"/>
                </a:rPr>
                <a:t>。</a:t>
              </a:r>
            </a:p>
          </p:txBody>
        </p:sp>
        <p:graphicFrame>
          <p:nvGraphicFramePr>
            <p:cNvPr id="33807" name="Object 20"/>
            <p:cNvGraphicFramePr>
              <a:graphicFrameLocks noChangeAspect="1"/>
            </p:cNvGraphicFramePr>
            <p:nvPr/>
          </p:nvGraphicFramePr>
          <p:xfrm>
            <a:off x="3024" y="384"/>
            <a:ext cx="192" cy="208"/>
          </p:xfrm>
          <a:graphic>
            <a:graphicData uri="http://schemas.openxmlformats.org/presentationml/2006/ole">
              <mc:AlternateContent xmlns:mc="http://schemas.openxmlformats.org/markup-compatibility/2006">
                <mc:Choice xmlns:v="urn:schemas-microsoft-com:vml" Requires="v">
                  <p:oleObj spid="_x0000_s33951" name="Equation" r:id="rId5" imgW="199957" imgH="228532" progId="Equation.3">
                    <p:embed/>
                  </p:oleObj>
                </mc:Choice>
                <mc:Fallback>
                  <p:oleObj name="Equation" r:id="rId5" imgW="199957" imgH="228532" progId="Equation.3">
                    <p:embed/>
                    <p:pic>
                      <p:nvPicPr>
                        <p:cNvPr id="0" name="Object 2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24" y="384"/>
                          <a:ext cx="192"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sp>
        <p:nvSpPr>
          <p:cNvPr id="55317" name="Text Box 21"/>
          <p:cNvSpPr txBox="1">
            <a:spLocks noChangeArrowheads="1"/>
          </p:cNvSpPr>
          <p:nvPr/>
        </p:nvSpPr>
        <p:spPr bwMode="auto">
          <a:xfrm>
            <a:off x="212725" y="1492250"/>
            <a:ext cx="8985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2800">
                <a:solidFill>
                  <a:schemeClr val="accent2"/>
                </a:solidFill>
              </a:rPr>
              <a:t>解：</a:t>
            </a:r>
            <a:endParaRPr lang="en-US" altLang="zh-CN" sz="2800">
              <a:solidFill>
                <a:schemeClr val="accent2"/>
              </a:solidFill>
            </a:endParaRPr>
          </a:p>
        </p:txBody>
      </p:sp>
      <p:grpSp>
        <p:nvGrpSpPr>
          <p:cNvPr id="4" name="Group 22"/>
          <p:cNvGrpSpPr>
            <a:grpSpLocks/>
          </p:cNvGrpSpPr>
          <p:nvPr/>
        </p:nvGrpSpPr>
        <p:grpSpPr bwMode="auto">
          <a:xfrm>
            <a:off x="838200" y="1524000"/>
            <a:ext cx="5257800" cy="3081338"/>
            <a:chOff x="528" y="960"/>
            <a:chExt cx="3312" cy="1941"/>
          </a:xfrm>
        </p:grpSpPr>
        <p:sp>
          <p:nvSpPr>
            <p:cNvPr id="33804" name="Text Box 23"/>
            <p:cNvSpPr txBox="1">
              <a:spLocks noChangeArrowheads="1"/>
            </p:cNvSpPr>
            <p:nvPr/>
          </p:nvSpPr>
          <p:spPr bwMode="auto">
            <a:xfrm>
              <a:off x="528" y="960"/>
              <a:ext cx="3312" cy="1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这个带电体不具有球对称性，其电场也不具有球对称性，不能直接用高斯定理求场强（</a:t>
              </a:r>
              <a:r>
                <a:rPr lang="zh-CN" altLang="en-US" sz="2800">
                  <a:solidFill>
                    <a:srgbClr val="CC3300"/>
                  </a:solidFill>
                </a:rPr>
                <a:t>不是高斯定理不成立</a:t>
              </a:r>
              <a:r>
                <a:rPr lang="zh-CN" altLang="en-US" sz="2800">
                  <a:solidFill>
                    <a:schemeClr val="accent2"/>
                  </a:solidFill>
                </a:rPr>
                <a:t>）。设想把空洞填补上，其电荷密度也是   ，这个半径为</a:t>
              </a:r>
              <a:r>
                <a:rPr lang="en-US" altLang="zh-CN" sz="2800" i="1">
                  <a:solidFill>
                    <a:schemeClr val="accent2"/>
                  </a:solidFill>
                </a:rPr>
                <a:t>R</a:t>
              </a:r>
              <a:r>
                <a:rPr lang="zh-CN" altLang="en-US" sz="2800">
                  <a:solidFill>
                    <a:schemeClr val="accent2"/>
                  </a:solidFill>
                </a:rPr>
                <a:t>的均匀带电球体在</a:t>
              </a:r>
              <a:r>
                <a:rPr lang="en-US" altLang="zh-CN" sz="2800" i="1">
                  <a:solidFill>
                    <a:schemeClr val="accent2"/>
                  </a:solidFill>
                </a:rPr>
                <a:t>P</a:t>
              </a:r>
              <a:r>
                <a:rPr lang="zh-CN" altLang="en-US" sz="2800">
                  <a:solidFill>
                    <a:schemeClr val="accent2"/>
                  </a:solidFill>
                </a:rPr>
                <a:t>点场强可用高斯定理求得：</a:t>
              </a:r>
            </a:p>
          </p:txBody>
        </p:sp>
        <p:graphicFrame>
          <p:nvGraphicFramePr>
            <p:cNvPr id="33805" name="Object 24"/>
            <p:cNvGraphicFramePr>
              <a:graphicFrameLocks noChangeAspect="1"/>
            </p:cNvGraphicFramePr>
            <p:nvPr/>
          </p:nvGraphicFramePr>
          <p:xfrm>
            <a:off x="2592" y="2112"/>
            <a:ext cx="192" cy="208"/>
          </p:xfrm>
          <a:graphic>
            <a:graphicData uri="http://schemas.openxmlformats.org/presentationml/2006/ole">
              <mc:AlternateContent xmlns:mc="http://schemas.openxmlformats.org/markup-compatibility/2006">
                <mc:Choice xmlns:v="urn:schemas-microsoft-com:vml" Requires="v">
                  <p:oleObj spid="_x0000_s33952" name="Equation" r:id="rId7" imgW="199957" imgH="228532" progId="Equation.3">
                    <p:embed/>
                  </p:oleObj>
                </mc:Choice>
                <mc:Fallback>
                  <p:oleObj name="Equation" r:id="rId7" imgW="199957" imgH="228532" progId="Equation.3">
                    <p:embed/>
                    <p:pic>
                      <p:nvPicPr>
                        <p:cNvPr id="0" name="Object 2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592" y="2112"/>
                          <a:ext cx="192"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graphicFrame>
        <p:nvGraphicFramePr>
          <p:cNvPr id="55321" name="Object 25"/>
          <p:cNvGraphicFramePr>
            <a:graphicFrameLocks noChangeAspect="1"/>
          </p:cNvGraphicFramePr>
          <p:nvPr/>
        </p:nvGraphicFramePr>
        <p:xfrm>
          <a:off x="4324350" y="4648200"/>
          <a:ext cx="1778000" cy="889000"/>
        </p:xfrm>
        <a:graphic>
          <a:graphicData uri="http://schemas.openxmlformats.org/presentationml/2006/ole">
            <mc:AlternateContent xmlns:mc="http://schemas.openxmlformats.org/markup-compatibility/2006">
              <mc:Choice xmlns:v="urn:schemas-microsoft-com:vml" Requires="v">
                <p:oleObj spid="_x0000_s33953" name="公式" r:id="rId9" imgW="1676400" imgH="780954" progId="Equation.3">
                  <p:embed/>
                </p:oleObj>
              </mc:Choice>
              <mc:Fallback>
                <p:oleObj name="公式" r:id="rId9" imgW="1676400" imgH="780954" progId="Equation.3">
                  <p:embed/>
                  <p:pic>
                    <p:nvPicPr>
                      <p:cNvPr id="0" name="Object 25"/>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324350" y="4648200"/>
                        <a:ext cx="1778000" cy="88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5322" name="Object 26"/>
          <p:cNvGraphicFramePr>
            <a:graphicFrameLocks noChangeAspect="1"/>
          </p:cNvGraphicFramePr>
          <p:nvPr/>
        </p:nvGraphicFramePr>
        <p:xfrm>
          <a:off x="1447800" y="5715000"/>
          <a:ext cx="1270000" cy="977900"/>
        </p:xfrm>
        <a:graphic>
          <a:graphicData uri="http://schemas.openxmlformats.org/presentationml/2006/ole">
            <mc:AlternateContent xmlns:mc="http://schemas.openxmlformats.org/markup-compatibility/2006">
              <mc:Choice xmlns:v="urn:schemas-microsoft-com:vml" Requires="v">
                <p:oleObj spid="_x0000_s33954" name="Equation" r:id="rId11" imgW="1162185" imgH="876311" progId="Equation.3">
                  <p:embed/>
                </p:oleObj>
              </mc:Choice>
              <mc:Fallback>
                <p:oleObj name="Equation" r:id="rId11" imgW="1162185" imgH="876311" progId="Equation.3">
                  <p:embed/>
                  <p:pic>
                    <p:nvPicPr>
                      <p:cNvPr id="0" name="Object 26"/>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447800" y="5715000"/>
                        <a:ext cx="1270000" cy="977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5323" name="Text Box 27"/>
          <p:cNvSpPr txBox="1">
            <a:spLocks noChangeArrowheads="1"/>
          </p:cNvSpPr>
          <p:nvPr/>
        </p:nvSpPr>
        <p:spPr bwMode="auto">
          <a:xfrm>
            <a:off x="4191000" y="5867400"/>
            <a:ext cx="2514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方向指向</a:t>
            </a:r>
            <a:r>
              <a:rPr lang="en-US" altLang="zh-CN" sz="2800" i="1">
                <a:solidFill>
                  <a:schemeClr val="accent2"/>
                </a:solidFill>
              </a:rPr>
              <a:t>O’</a:t>
            </a:r>
            <a:endParaRPr lang="en-US" altLang="zh-CN" sz="2400" b="0" i="1">
              <a:solidFill>
                <a:schemeClr val="accent2"/>
              </a:solidFill>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8" presetClass="entr" presetSubtype="3" fill="hold" grpId="0" nodeType="afterEffect">
                                  <p:stCondLst>
                                    <p:cond delay="0"/>
                                  </p:stCondLst>
                                  <p:childTnLst>
                                    <p:set>
                                      <p:cBhvr>
                                        <p:cTn id="11" dur="1" fill="hold">
                                          <p:stCondLst>
                                            <p:cond delay="0"/>
                                          </p:stCondLst>
                                        </p:cTn>
                                        <p:tgtEl>
                                          <p:spTgt spid="55313"/>
                                        </p:tgtEl>
                                        <p:attrNameLst>
                                          <p:attrName>style.visibility</p:attrName>
                                        </p:attrNameLst>
                                      </p:cBhvr>
                                      <p:to>
                                        <p:strVal val="visible"/>
                                      </p:to>
                                    </p:set>
                                    <p:animEffect transition="in" filter="strips(upRight)">
                                      <p:cBhvr>
                                        <p:cTn id="12" dur="500"/>
                                        <p:tgtEl>
                                          <p:spTgt spid="55313"/>
                                        </p:tgtEl>
                                      </p:cBhvr>
                                    </p:animEffect>
                                  </p:childTnLst>
                                </p:cTn>
                              </p:par>
                            </p:childTnLst>
                          </p:cTn>
                        </p:par>
                        <p:par>
                          <p:cTn id="13" fill="hold" nodeType="afterGroup">
                            <p:stCondLst>
                              <p:cond delay="1000"/>
                            </p:stCondLst>
                            <p:childTnLst>
                              <p:par>
                                <p:cTn id="14" presetID="2" presetClass="entr" presetSubtype="2"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1+#ppt_w/2"/>
                                          </p:val>
                                        </p:tav>
                                        <p:tav tm="100000">
                                          <p:val>
                                            <p:strVal val="#ppt_x"/>
                                          </p:val>
                                        </p:tav>
                                      </p:tavLst>
                                    </p:anim>
                                    <p:anim calcmode="lin" valueType="num">
                                      <p:cBhvr additive="base">
                                        <p:cTn id="17"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5317"/>
                                        </p:tgtEl>
                                        <p:attrNameLst>
                                          <p:attrName>style.visibility</p:attrName>
                                        </p:attrNameLst>
                                      </p:cBhvr>
                                      <p:to>
                                        <p:strVal val="visible"/>
                                      </p:to>
                                    </p:set>
                                    <p:animEffect transition="in" filter="wipe(left)">
                                      <p:cBhvr>
                                        <p:cTn id="22" dur="500"/>
                                        <p:tgtEl>
                                          <p:spTgt spid="55317"/>
                                        </p:tgtEl>
                                      </p:cBhvr>
                                    </p:animEffect>
                                  </p:childTnLst>
                                </p:cTn>
                              </p:par>
                            </p:childTnLst>
                          </p:cTn>
                        </p:par>
                        <p:par>
                          <p:cTn id="23" fill="hold" nodeType="afterGroup">
                            <p:stCondLst>
                              <p:cond delay="500"/>
                            </p:stCondLst>
                            <p:childTnLst>
                              <p:par>
                                <p:cTn id="24" presetID="22" presetClass="entr" presetSubtype="8"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left)">
                                      <p:cBhvr>
                                        <p:cTn id="26" dur="500"/>
                                        <p:tgtEl>
                                          <p:spTgt spid="4"/>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22" presetClass="entr" presetSubtype="8" fill="hold" nodeType="clickEffect">
                                  <p:stCondLst>
                                    <p:cond delay="0"/>
                                  </p:stCondLst>
                                  <p:childTnLst>
                                    <p:set>
                                      <p:cBhvr>
                                        <p:cTn id="30" dur="1" fill="hold">
                                          <p:stCondLst>
                                            <p:cond delay="0"/>
                                          </p:stCondLst>
                                        </p:cTn>
                                        <p:tgtEl>
                                          <p:spTgt spid="55299"/>
                                        </p:tgtEl>
                                        <p:attrNameLst>
                                          <p:attrName>style.visibility</p:attrName>
                                        </p:attrNameLst>
                                      </p:cBhvr>
                                      <p:to>
                                        <p:strVal val="visible"/>
                                      </p:to>
                                    </p:set>
                                    <p:animEffect transition="in" filter="wipe(left)">
                                      <p:cBhvr>
                                        <p:cTn id="31" dur="500"/>
                                        <p:tgtEl>
                                          <p:spTgt spid="55299"/>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22" presetClass="entr" presetSubtype="8" fill="hold" nodeType="clickEffect">
                                  <p:stCondLst>
                                    <p:cond delay="0"/>
                                  </p:stCondLst>
                                  <p:childTnLst>
                                    <p:set>
                                      <p:cBhvr>
                                        <p:cTn id="35" dur="1" fill="hold">
                                          <p:stCondLst>
                                            <p:cond delay="0"/>
                                          </p:stCondLst>
                                        </p:cTn>
                                        <p:tgtEl>
                                          <p:spTgt spid="55321"/>
                                        </p:tgtEl>
                                        <p:attrNameLst>
                                          <p:attrName>style.visibility</p:attrName>
                                        </p:attrNameLst>
                                      </p:cBhvr>
                                      <p:to>
                                        <p:strVal val="visible"/>
                                      </p:to>
                                    </p:set>
                                    <p:animEffect transition="in" filter="wipe(left)">
                                      <p:cBhvr>
                                        <p:cTn id="36" dur="500"/>
                                        <p:tgtEl>
                                          <p:spTgt spid="55321"/>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22" presetClass="entr" presetSubtype="8" fill="hold" nodeType="clickEffect">
                                  <p:stCondLst>
                                    <p:cond delay="0"/>
                                  </p:stCondLst>
                                  <p:childTnLst>
                                    <p:set>
                                      <p:cBhvr>
                                        <p:cTn id="40" dur="1" fill="hold">
                                          <p:stCondLst>
                                            <p:cond delay="0"/>
                                          </p:stCondLst>
                                        </p:cTn>
                                        <p:tgtEl>
                                          <p:spTgt spid="55322"/>
                                        </p:tgtEl>
                                        <p:attrNameLst>
                                          <p:attrName>style.visibility</p:attrName>
                                        </p:attrNameLst>
                                      </p:cBhvr>
                                      <p:to>
                                        <p:strVal val="visible"/>
                                      </p:to>
                                    </p:set>
                                    <p:animEffect transition="in" filter="wipe(left)">
                                      <p:cBhvr>
                                        <p:cTn id="41" dur="500"/>
                                        <p:tgtEl>
                                          <p:spTgt spid="55322"/>
                                        </p:tgtEl>
                                      </p:cBhvr>
                                    </p:animEffect>
                                  </p:childTnLst>
                                </p:cTn>
                              </p:par>
                            </p:childTnLst>
                          </p:cTn>
                        </p:par>
                      </p:childTnLst>
                    </p:cTn>
                  </p:par>
                  <p:par>
                    <p:cTn id="42" fill="hold" nodeType="clickPar">
                      <p:stCondLst>
                        <p:cond delay="indefinite"/>
                      </p:stCondLst>
                      <p:childTnLst>
                        <p:par>
                          <p:cTn id="43" fill="hold" nodeType="withGroup">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55323"/>
                                        </p:tgtEl>
                                        <p:attrNameLst>
                                          <p:attrName>style.visibility</p:attrName>
                                        </p:attrNameLst>
                                      </p:cBhvr>
                                      <p:to>
                                        <p:strVal val="visible"/>
                                      </p:to>
                                    </p:set>
                                    <p:animEffect transition="in" filter="wipe(left)">
                                      <p:cBhvr>
                                        <p:cTn id="46" dur="500"/>
                                        <p:tgtEl>
                                          <p:spTgt spid="553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313" grpId="0" animBg="1"/>
      <p:bldP spid="55317" grpId="0" autoUpdateAnimBg="0"/>
      <p:bldP spid="55323" grpId="0"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322" name="Object 2"/>
          <p:cNvGraphicFramePr>
            <a:graphicFrameLocks noChangeAspect="1"/>
          </p:cNvGraphicFramePr>
          <p:nvPr/>
        </p:nvGraphicFramePr>
        <p:xfrm>
          <a:off x="742950" y="2127250"/>
          <a:ext cx="1892300" cy="990600"/>
        </p:xfrm>
        <a:graphic>
          <a:graphicData uri="http://schemas.openxmlformats.org/presentationml/2006/ole">
            <mc:AlternateContent xmlns:mc="http://schemas.openxmlformats.org/markup-compatibility/2006">
              <mc:Choice xmlns:v="urn:schemas-microsoft-com:vml" Requires="v">
                <p:oleObj spid="_x0000_s35053" name="公式" r:id="rId3" imgW="1790700" imgH="885766" progId="Equation.3">
                  <p:embed/>
                </p:oleObj>
              </mc:Choice>
              <mc:Fallback>
                <p:oleObj name="公式" r:id="rId3" imgW="1790700" imgH="885766" progId="Equation.3">
                  <p:embed/>
                  <p:pic>
                    <p:nvPicPr>
                      <p:cNvPr id="0"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2950" y="2127250"/>
                        <a:ext cx="18923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6323" name="Object 3"/>
          <p:cNvGraphicFramePr>
            <a:graphicFrameLocks noChangeAspect="1"/>
          </p:cNvGraphicFramePr>
          <p:nvPr/>
        </p:nvGraphicFramePr>
        <p:xfrm>
          <a:off x="3765550" y="2209800"/>
          <a:ext cx="1905000" cy="889000"/>
        </p:xfrm>
        <a:graphic>
          <a:graphicData uri="http://schemas.openxmlformats.org/presentationml/2006/ole">
            <mc:AlternateContent xmlns:mc="http://schemas.openxmlformats.org/markup-compatibility/2006">
              <mc:Choice xmlns:v="urn:schemas-microsoft-com:vml" Requires="v">
                <p:oleObj spid="_x0000_s35054" name="公式" r:id="rId5" imgW="1800157" imgH="780954" progId="Equation.3">
                  <p:embed/>
                </p:oleObj>
              </mc:Choice>
              <mc:Fallback>
                <p:oleObj name="公式" r:id="rId5" imgW="1800157" imgH="780954" progId="Equation.3">
                  <p:embed/>
                  <p:pic>
                    <p:nvPicPr>
                      <p:cNvPr id="0" name="Object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65550" y="2209800"/>
                        <a:ext cx="1905000" cy="88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6324" name="Object 4"/>
          <p:cNvGraphicFramePr>
            <a:graphicFrameLocks noChangeAspect="1"/>
          </p:cNvGraphicFramePr>
          <p:nvPr/>
        </p:nvGraphicFramePr>
        <p:xfrm>
          <a:off x="914400" y="3124200"/>
          <a:ext cx="1651000" cy="1028700"/>
        </p:xfrm>
        <a:graphic>
          <a:graphicData uri="http://schemas.openxmlformats.org/presentationml/2006/ole">
            <mc:AlternateContent xmlns:mc="http://schemas.openxmlformats.org/markup-compatibility/2006">
              <mc:Choice xmlns:v="urn:schemas-microsoft-com:vml" Requires="v">
                <p:oleObj spid="_x0000_s35055" name="Equation" r:id="rId7" imgW="1543185" imgH="923855" progId="Equation.3">
                  <p:embed/>
                </p:oleObj>
              </mc:Choice>
              <mc:Fallback>
                <p:oleObj name="Equation" r:id="rId7" imgW="1543185" imgH="923855" progId="Equation.3">
                  <p:embed/>
                  <p:pic>
                    <p:nvPicPr>
                      <p:cNvPr id="0" name="Object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14400" y="3124200"/>
                        <a:ext cx="1651000"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6325" name="Text Box 5"/>
          <p:cNvSpPr txBox="1">
            <a:spLocks noChangeArrowheads="1"/>
          </p:cNvSpPr>
          <p:nvPr/>
        </p:nvSpPr>
        <p:spPr bwMode="auto">
          <a:xfrm>
            <a:off x="3733800" y="3352800"/>
            <a:ext cx="2514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方向指向</a:t>
            </a:r>
            <a:r>
              <a:rPr lang="en-US" altLang="zh-CN" sz="2800" i="1">
                <a:solidFill>
                  <a:schemeClr val="accent2"/>
                </a:solidFill>
              </a:rPr>
              <a:t>O’</a:t>
            </a:r>
            <a:endParaRPr lang="en-US" altLang="zh-CN" sz="2400" i="1">
              <a:solidFill>
                <a:schemeClr val="accent2"/>
              </a:solidFill>
            </a:endParaRPr>
          </a:p>
        </p:txBody>
      </p:sp>
      <p:grpSp>
        <p:nvGrpSpPr>
          <p:cNvPr id="34822" name="Group 6"/>
          <p:cNvGrpSpPr>
            <a:grpSpLocks/>
          </p:cNvGrpSpPr>
          <p:nvPr/>
        </p:nvGrpSpPr>
        <p:grpSpPr bwMode="auto">
          <a:xfrm>
            <a:off x="6172200" y="304800"/>
            <a:ext cx="2514600" cy="2286000"/>
            <a:chOff x="3888" y="192"/>
            <a:chExt cx="1584" cy="1440"/>
          </a:xfrm>
        </p:grpSpPr>
        <p:sp>
          <p:nvSpPr>
            <p:cNvPr id="34833" name="Oval 7"/>
            <p:cNvSpPr>
              <a:spLocks noChangeArrowheads="1"/>
            </p:cNvSpPr>
            <p:nvPr/>
          </p:nvSpPr>
          <p:spPr bwMode="auto">
            <a:xfrm>
              <a:off x="3888" y="192"/>
              <a:ext cx="1440" cy="1440"/>
            </a:xfrm>
            <a:prstGeom prst="ellipse">
              <a:avLst/>
            </a:pr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4834" name="Oval 8"/>
            <p:cNvSpPr>
              <a:spLocks noChangeArrowheads="1"/>
            </p:cNvSpPr>
            <p:nvPr/>
          </p:nvSpPr>
          <p:spPr bwMode="auto">
            <a:xfrm>
              <a:off x="4896" y="720"/>
              <a:ext cx="384" cy="384"/>
            </a:xfrm>
            <a:prstGeom prst="ellipse">
              <a:avLst/>
            </a:pr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4835" name="Line 9"/>
            <p:cNvSpPr>
              <a:spLocks noChangeShapeType="1"/>
            </p:cNvSpPr>
            <p:nvPr/>
          </p:nvSpPr>
          <p:spPr bwMode="auto">
            <a:xfrm>
              <a:off x="4608" y="912"/>
              <a:ext cx="480" cy="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4836" name="Freeform 10"/>
            <p:cNvSpPr>
              <a:spLocks/>
            </p:cNvSpPr>
            <p:nvPr/>
          </p:nvSpPr>
          <p:spPr bwMode="auto">
            <a:xfrm>
              <a:off x="5076" y="906"/>
              <a:ext cx="108" cy="183"/>
            </a:xfrm>
            <a:custGeom>
              <a:avLst/>
              <a:gdLst>
                <a:gd name="T0" fmla="*/ 0 w 108"/>
                <a:gd name="T1" fmla="*/ 0 h 183"/>
                <a:gd name="T2" fmla="*/ 108 w 108"/>
                <a:gd name="T3" fmla="*/ 183 h 183"/>
                <a:gd name="T4" fmla="*/ 0 60000 65536"/>
                <a:gd name="T5" fmla="*/ 0 60000 65536"/>
                <a:gd name="T6" fmla="*/ 0 w 108"/>
                <a:gd name="T7" fmla="*/ 0 h 183"/>
                <a:gd name="T8" fmla="*/ 108 w 108"/>
                <a:gd name="T9" fmla="*/ 183 h 183"/>
              </a:gdLst>
              <a:ahLst/>
              <a:cxnLst>
                <a:cxn ang="T4">
                  <a:pos x="T0" y="T1"/>
                </a:cxn>
                <a:cxn ang="T5">
                  <a:pos x="T2" y="T3"/>
                </a:cxn>
              </a:cxnLst>
              <a:rect l="T6" t="T7" r="T8" b="T9"/>
              <a:pathLst>
                <a:path w="108" h="183">
                  <a:moveTo>
                    <a:pt x="0" y="0"/>
                  </a:moveTo>
                  <a:lnTo>
                    <a:pt x="108" y="183"/>
                  </a:lnTo>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34837" name="Line 11"/>
            <p:cNvSpPr>
              <a:spLocks noChangeShapeType="1"/>
            </p:cNvSpPr>
            <p:nvPr/>
          </p:nvSpPr>
          <p:spPr bwMode="auto">
            <a:xfrm flipH="1" flipV="1">
              <a:off x="4320" y="240"/>
              <a:ext cx="288" cy="672"/>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4838" name="Line 12"/>
            <p:cNvSpPr>
              <a:spLocks noChangeShapeType="1"/>
            </p:cNvSpPr>
            <p:nvPr/>
          </p:nvSpPr>
          <p:spPr bwMode="auto">
            <a:xfrm>
              <a:off x="4848" y="864"/>
              <a:ext cx="0" cy="96"/>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4839" name="Text Box 13"/>
            <p:cNvSpPr txBox="1">
              <a:spLocks noChangeArrowheads="1"/>
            </p:cNvSpPr>
            <p:nvPr/>
          </p:nvSpPr>
          <p:spPr bwMode="auto">
            <a:xfrm>
              <a:off x="4272" y="480"/>
              <a:ext cx="28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400" i="1">
                  <a:solidFill>
                    <a:schemeClr val="accent2"/>
                  </a:solidFill>
                </a:rPr>
                <a:t>R</a:t>
              </a:r>
            </a:p>
          </p:txBody>
        </p:sp>
        <p:sp>
          <p:nvSpPr>
            <p:cNvPr id="34840" name="Text Box 14"/>
            <p:cNvSpPr txBox="1">
              <a:spLocks noChangeArrowheads="1"/>
            </p:cNvSpPr>
            <p:nvPr/>
          </p:nvSpPr>
          <p:spPr bwMode="auto">
            <a:xfrm>
              <a:off x="4416" y="864"/>
              <a:ext cx="38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400" i="1">
                  <a:solidFill>
                    <a:schemeClr val="accent2"/>
                  </a:solidFill>
                </a:rPr>
                <a:t>O</a:t>
              </a:r>
            </a:p>
          </p:txBody>
        </p:sp>
        <p:sp>
          <p:nvSpPr>
            <p:cNvPr id="34841" name="Text Box 15"/>
            <p:cNvSpPr txBox="1">
              <a:spLocks noChangeArrowheads="1"/>
            </p:cNvSpPr>
            <p:nvPr/>
          </p:nvSpPr>
          <p:spPr bwMode="auto">
            <a:xfrm>
              <a:off x="4752" y="624"/>
              <a:ext cx="38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400" i="1">
                  <a:solidFill>
                    <a:schemeClr val="accent2"/>
                  </a:solidFill>
                </a:rPr>
                <a:t>P</a:t>
              </a:r>
            </a:p>
          </p:txBody>
        </p:sp>
        <p:sp>
          <p:nvSpPr>
            <p:cNvPr id="34842" name="Text Box 16"/>
            <p:cNvSpPr txBox="1">
              <a:spLocks noChangeArrowheads="1"/>
            </p:cNvSpPr>
            <p:nvPr/>
          </p:nvSpPr>
          <p:spPr bwMode="auto">
            <a:xfrm>
              <a:off x="4608" y="825"/>
              <a:ext cx="336"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800" i="1">
                  <a:solidFill>
                    <a:schemeClr val="accent2"/>
                  </a:solidFill>
                </a:rPr>
                <a:t>a</a:t>
              </a:r>
              <a:endParaRPr lang="en-US" altLang="zh-CN" sz="2400" b="0" i="1">
                <a:solidFill>
                  <a:schemeClr val="accent2"/>
                </a:solidFill>
              </a:endParaRPr>
            </a:p>
          </p:txBody>
        </p:sp>
        <p:sp>
          <p:nvSpPr>
            <p:cNvPr id="34843" name="Text Box 17"/>
            <p:cNvSpPr txBox="1">
              <a:spLocks noChangeArrowheads="1"/>
            </p:cNvSpPr>
            <p:nvPr/>
          </p:nvSpPr>
          <p:spPr bwMode="auto">
            <a:xfrm>
              <a:off x="5040" y="816"/>
              <a:ext cx="43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400" i="1">
                  <a:solidFill>
                    <a:schemeClr val="accent2"/>
                  </a:solidFill>
                </a:rPr>
                <a:t>R’</a:t>
              </a:r>
            </a:p>
          </p:txBody>
        </p:sp>
        <p:sp>
          <p:nvSpPr>
            <p:cNvPr id="34844" name="Text Box 18"/>
            <p:cNvSpPr txBox="1">
              <a:spLocks noChangeArrowheads="1"/>
            </p:cNvSpPr>
            <p:nvPr/>
          </p:nvSpPr>
          <p:spPr bwMode="auto">
            <a:xfrm>
              <a:off x="4944" y="672"/>
              <a:ext cx="38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400" i="1">
                  <a:solidFill>
                    <a:schemeClr val="accent2"/>
                  </a:solidFill>
                </a:rPr>
                <a:t>O’</a:t>
              </a:r>
              <a:endParaRPr lang="en-US" altLang="zh-CN" sz="2400" b="0" i="1">
                <a:solidFill>
                  <a:schemeClr val="accent2"/>
                </a:solidFill>
              </a:endParaRPr>
            </a:p>
          </p:txBody>
        </p:sp>
      </p:grpSp>
      <p:grpSp>
        <p:nvGrpSpPr>
          <p:cNvPr id="3" name="Group 19"/>
          <p:cNvGrpSpPr>
            <a:grpSpLocks/>
          </p:cNvGrpSpPr>
          <p:nvPr/>
        </p:nvGrpSpPr>
        <p:grpSpPr bwMode="auto">
          <a:xfrm>
            <a:off x="304800" y="228600"/>
            <a:ext cx="5715000" cy="1800225"/>
            <a:chOff x="192" y="144"/>
            <a:chExt cx="3600" cy="1134"/>
          </a:xfrm>
        </p:grpSpPr>
        <p:sp>
          <p:nvSpPr>
            <p:cNvPr id="34830" name="Text Box 20"/>
            <p:cNvSpPr txBox="1">
              <a:spLocks noChangeArrowheads="1"/>
            </p:cNvSpPr>
            <p:nvPr/>
          </p:nvSpPr>
          <p:spPr bwMode="auto">
            <a:xfrm>
              <a:off x="192" y="144"/>
              <a:ext cx="3600" cy="1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再设空腔处带电       ，即视为电荷体密度为       的均匀带电球体，由高斯定律可得，它在</a:t>
              </a:r>
              <a:r>
                <a:rPr lang="en-US" altLang="zh-CN" sz="2800" i="1">
                  <a:solidFill>
                    <a:schemeClr val="accent2"/>
                  </a:solidFill>
                </a:rPr>
                <a:t>P</a:t>
              </a:r>
              <a:r>
                <a:rPr lang="zh-CN" altLang="en-US" sz="2800">
                  <a:solidFill>
                    <a:schemeClr val="accent2"/>
                  </a:solidFill>
                </a:rPr>
                <a:t>点产生的场强的大小为：</a:t>
              </a:r>
            </a:p>
          </p:txBody>
        </p:sp>
        <p:graphicFrame>
          <p:nvGraphicFramePr>
            <p:cNvPr id="34831" name="Object 21"/>
            <p:cNvGraphicFramePr>
              <a:graphicFrameLocks noChangeAspect="1"/>
            </p:cNvGraphicFramePr>
            <p:nvPr/>
          </p:nvGraphicFramePr>
          <p:xfrm>
            <a:off x="1840" y="224"/>
            <a:ext cx="368" cy="208"/>
          </p:xfrm>
          <a:graphic>
            <a:graphicData uri="http://schemas.openxmlformats.org/presentationml/2006/ole">
              <mc:AlternateContent xmlns:mc="http://schemas.openxmlformats.org/markup-compatibility/2006">
                <mc:Choice xmlns:v="urn:schemas-microsoft-com:vml" Requires="v">
                  <p:oleObj spid="_x0000_s35056" name="Equation" r:id="rId9" imgW="476385" imgH="228532" progId="Equation.3">
                    <p:embed/>
                  </p:oleObj>
                </mc:Choice>
                <mc:Fallback>
                  <p:oleObj name="Equation" r:id="rId9" imgW="476385" imgH="228532" progId="Equation.3">
                    <p:embed/>
                    <p:pic>
                      <p:nvPicPr>
                        <p:cNvPr id="0" name="Object 2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840" y="224"/>
                          <a:ext cx="368"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4832" name="Object 22"/>
            <p:cNvGraphicFramePr>
              <a:graphicFrameLocks noChangeAspect="1"/>
            </p:cNvGraphicFramePr>
            <p:nvPr/>
          </p:nvGraphicFramePr>
          <p:xfrm>
            <a:off x="1152" y="512"/>
            <a:ext cx="368" cy="208"/>
          </p:xfrm>
          <a:graphic>
            <a:graphicData uri="http://schemas.openxmlformats.org/presentationml/2006/ole">
              <mc:AlternateContent xmlns:mc="http://schemas.openxmlformats.org/markup-compatibility/2006">
                <mc:Choice xmlns:v="urn:schemas-microsoft-com:vml" Requires="v">
                  <p:oleObj spid="_x0000_s35057" name="Equation" r:id="rId11" imgW="476385" imgH="228532" progId="Equation.3">
                    <p:embed/>
                  </p:oleObj>
                </mc:Choice>
                <mc:Fallback>
                  <p:oleObj name="Equation" r:id="rId11" imgW="476385" imgH="228532" progId="Equation.3">
                    <p:embed/>
                    <p:pic>
                      <p:nvPicPr>
                        <p:cNvPr id="0" name="Object 22"/>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152" y="512"/>
                          <a:ext cx="368"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grpSp>
        <p:nvGrpSpPr>
          <p:cNvPr id="4" name="Group 23"/>
          <p:cNvGrpSpPr>
            <a:grpSpLocks/>
          </p:cNvGrpSpPr>
          <p:nvPr/>
        </p:nvGrpSpPr>
        <p:grpSpPr bwMode="auto">
          <a:xfrm>
            <a:off x="228600" y="4114800"/>
            <a:ext cx="8763000" cy="946150"/>
            <a:chOff x="144" y="2592"/>
            <a:chExt cx="5520" cy="596"/>
          </a:xfrm>
        </p:grpSpPr>
        <p:sp>
          <p:nvSpPr>
            <p:cNvPr id="34827" name="Text Box 24"/>
            <p:cNvSpPr txBox="1">
              <a:spLocks noChangeArrowheads="1"/>
            </p:cNvSpPr>
            <p:nvPr/>
          </p:nvSpPr>
          <p:spPr bwMode="auto">
            <a:xfrm>
              <a:off x="144" y="2592"/>
              <a:ext cx="5520" cy="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半径为</a:t>
              </a:r>
              <a:r>
                <a:rPr lang="en-US" altLang="zh-CN" sz="2800" i="1">
                  <a:solidFill>
                    <a:schemeClr val="accent2"/>
                  </a:solidFill>
                </a:rPr>
                <a:t>R</a:t>
              </a:r>
              <a:r>
                <a:rPr lang="zh-CN" altLang="en-US" sz="2800">
                  <a:solidFill>
                    <a:schemeClr val="accent2"/>
                  </a:solidFill>
                </a:rPr>
                <a:t>电荷体密度为     的均匀带电球和半径为</a:t>
              </a:r>
              <a:r>
                <a:rPr lang="en-US" altLang="zh-CN" sz="2800" i="1">
                  <a:solidFill>
                    <a:schemeClr val="accent2"/>
                  </a:solidFill>
                </a:rPr>
                <a:t>R’</a:t>
              </a:r>
              <a:r>
                <a:rPr lang="zh-CN" altLang="en-US" sz="2800">
                  <a:solidFill>
                    <a:schemeClr val="accent2"/>
                  </a:solidFill>
                </a:rPr>
                <a:t>电荷体密度为        的均匀带电球一起与原带电体等效。故：</a:t>
              </a:r>
              <a:endParaRPr lang="zh-CN" altLang="en-US" sz="2400" b="0">
                <a:solidFill>
                  <a:schemeClr val="accent2"/>
                </a:solidFill>
              </a:endParaRPr>
            </a:p>
          </p:txBody>
        </p:sp>
        <p:graphicFrame>
          <p:nvGraphicFramePr>
            <p:cNvPr id="34828" name="Object 25"/>
            <p:cNvGraphicFramePr>
              <a:graphicFrameLocks noChangeAspect="1"/>
            </p:cNvGraphicFramePr>
            <p:nvPr/>
          </p:nvGraphicFramePr>
          <p:xfrm>
            <a:off x="2400" y="2672"/>
            <a:ext cx="192" cy="208"/>
          </p:xfrm>
          <a:graphic>
            <a:graphicData uri="http://schemas.openxmlformats.org/presentationml/2006/ole">
              <mc:AlternateContent xmlns:mc="http://schemas.openxmlformats.org/markup-compatibility/2006">
                <mc:Choice xmlns:v="urn:schemas-microsoft-com:vml" Requires="v">
                  <p:oleObj spid="_x0000_s35058" name="Equation" r:id="rId13" imgW="199957" imgH="228532" progId="Equation.3">
                    <p:embed/>
                  </p:oleObj>
                </mc:Choice>
                <mc:Fallback>
                  <p:oleObj name="Equation" r:id="rId13" imgW="199957" imgH="228532" progId="Equation.3">
                    <p:embed/>
                    <p:pic>
                      <p:nvPicPr>
                        <p:cNvPr id="0" name="Object 25"/>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400" y="2672"/>
                          <a:ext cx="192"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4829" name="Object 26"/>
            <p:cNvGraphicFramePr>
              <a:graphicFrameLocks noChangeAspect="1"/>
            </p:cNvGraphicFramePr>
            <p:nvPr/>
          </p:nvGraphicFramePr>
          <p:xfrm>
            <a:off x="1120" y="2960"/>
            <a:ext cx="368" cy="208"/>
          </p:xfrm>
          <a:graphic>
            <a:graphicData uri="http://schemas.openxmlformats.org/presentationml/2006/ole">
              <mc:AlternateContent xmlns:mc="http://schemas.openxmlformats.org/markup-compatibility/2006">
                <mc:Choice xmlns:v="urn:schemas-microsoft-com:vml" Requires="v">
                  <p:oleObj spid="_x0000_s35059" name="Equation" r:id="rId15" imgW="476385" imgH="228532" progId="Equation.3">
                    <p:embed/>
                  </p:oleObj>
                </mc:Choice>
                <mc:Fallback>
                  <p:oleObj name="Equation" r:id="rId15" imgW="476385" imgH="228532" progId="Equation.3">
                    <p:embed/>
                    <p:pic>
                      <p:nvPicPr>
                        <p:cNvPr id="0" name="Object 26"/>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120" y="2960"/>
                          <a:ext cx="368"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graphicFrame>
        <p:nvGraphicFramePr>
          <p:cNvPr id="56347" name="Object 27"/>
          <p:cNvGraphicFramePr>
            <a:graphicFrameLocks noChangeAspect="1"/>
          </p:cNvGraphicFramePr>
          <p:nvPr/>
        </p:nvGraphicFramePr>
        <p:xfrm>
          <a:off x="914400" y="5257800"/>
          <a:ext cx="4241800" cy="1028700"/>
        </p:xfrm>
        <a:graphic>
          <a:graphicData uri="http://schemas.openxmlformats.org/presentationml/2006/ole">
            <mc:AlternateContent xmlns:mc="http://schemas.openxmlformats.org/markup-compatibility/2006">
              <mc:Choice xmlns:v="urn:schemas-microsoft-com:vml" Requires="v">
                <p:oleObj spid="_x0000_s35060" name="Equation" r:id="rId17" imgW="4133985" imgH="923855" progId="Equation.3">
                  <p:embed/>
                </p:oleObj>
              </mc:Choice>
              <mc:Fallback>
                <p:oleObj name="Equation" r:id="rId17" imgW="4133985" imgH="923855" progId="Equation.3">
                  <p:embed/>
                  <p:pic>
                    <p:nvPicPr>
                      <p:cNvPr id="0" name="Object 27"/>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14400" y="5257800"/>
                        <a:ext cx="4241800"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6348" name="Text Box 28"/>
          <p:cNvSpPr txBox="1">
            <a:spLocks noChangeArrowheads="1"/>
          </p:cNvSpPr>
          <p:nvPr/>
        </p:nvSpPr>
        <p:spPr bwMode="auto">
          <a:xfrm>
            <a:off x="5638800" y="5486400"/>
            <a:ext cx="25146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方向指向</a:t>
            </a:r>
            <a:r>
              <a:rPr lang="en-US" altLang="zh-CN" sz="2800" i="1">
                <a:solidFill>
                  <a:schemeClr val="accent2"/>
                </a:solidFill>
              </a:rPr>
              <a:t>O’</a:t>
            </a:r>
            <a:endParaRPr lang="en-US" altLang="zh-CN" sz="2400" i="1">
              <a:solidFill>
                <a:schemeClr val="accent2"/>
              </a:solidFill>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6322"/>
                                        </p:tgtEl>
                                        <p:attrNameLst>
                                          <p:attrName>style.visibility</p:attrName>
                                        </p:attrNameLst>
                                      </p:cBhvr>
                                      <p:to>
                                        <p:strVal val="visible"/>
                                      </p:to>
                                    </p:set>
                                    <p:animEffect transition="in" filter="wipe(left)">
                                      <p:cBhvr>
                                        <p:cTn id="12" dur="500"/>
                                        <p:tgtEl>
                                          <p:spTgt spid="5632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56323"/>
                                        </p:tgtEl>
                                        <p:attrNameLst>
                                          <p:attrName>style.visibility</p:attrName>
                                        </p:attrNameLst>
                                      </p:cBhvr>
                                      <p:to>
                                        <p:strVal val="visible"/>
                                      </p:to>
                                    </p:set>
                                    <p:animEffect transition="in" filter="wipe(left)">
                                      <p:cBhvr>
                                        <p:cTn id="17" dur="500"/>
                                        <p:tgtEl>
                                          <p:spTgt spid="5632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56324"/>
                                        </p:tgtEl>
                                        <p:attrNameLst>
                                          <p:attrName>style.visibility</p:attrName>
                                        </p:attrNameLst>
                                      </p:cBhvr>
                                      <p:to>
                                        <p:strVal val="visible"/>
                                      </p:to>
                                    </p:set>
                                    <p:animEffect transition="in" filter="wipe(left)">
                                      <p:cBhvr>
                                        <p:cTn id="22" dur="500"/>
                                        <p:tgtEl>
                                          <p:spTgt spid="5632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56325"/>
                                        </p:tgtEl>
                                        <p:attrNameLst>
                                          <p:attrName>style.visibility</p:attrName>
                                        </p:attrNameLst>
                                      </p:cBhvr>
                                      <p:to>
                                        <p:strVal val="visible"/>
                                      </p:to>
                                    </p:set>
                                    <p:animEffect transition="in" filter="wipe(left)">
                                      <p:cBhvr>
                                        <p:cTn id="27" dur="500"/>
                                        <p:tgtEl>
                                          <p:spTgt spid="5632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left)">
                                      <p:cBhvr>
                                        <p:cTn id="32" dur="5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56347"/>
                                        </p:tgtEl>
                                        <p:attrNameLst>
                                          <p:attrName>style.visibility</p:attrName>
                                        </p:attrNameLst>
                                      </p:cBhvr>
                                      <p:to>
                                        <p:strVal val="visible"/>
                                      </p:to>
                                    </p:set>
                                    <p:animEffect transition="in" filter="wipe(left)">
                                      <p:cBhvr>
                                        <p:cTn id="37" dur="500"/>
                                        <p:tgtEl>
                                          <p:spTgt spid="56347"/>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56348"/>
                                        </p:tgtEl>
                                        <p:attrNameLst>
                                          <p:attrName>style.visibility</p:attrName>
                                        </p:attrNameLst>
                                      </p:cBhvr>
                                      <p:to>
                                        <p:strVal val="visible"/>
                                      </p:to>
                                    </p:set>
                                    <p:animEffect transition="in" filter="wipe(left)">
                                      <p:cBhvr>
                                        <p:cTn id="42" dur="500"/>
                                        <p:tgtEl>
                                          <p:spTgt spid="56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325" grpId="0" autoUpdateAnimBg="0"/>
      <p:bldP spid="56348" grpId="0" autoUpdateAnimBg="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20"/>
          <p:cNvSpPr txBox="1">
            <a:spLocks noChangeArrowheads="1"/>
          </p:cNvSpPr>
          <p:nvPr/>
        </p:nvSpPr>
        <p:spPr bwMode="auto">
          <a:xfrm>
            <a:off x="304800" y="228600"/>
            <a:ext cx="8299450"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上题利用高斯定理和场强叠加原理求得某点场强，但是，是否可利用上述方法来求空间任一点场强？</a:t>
            </a:r>
          </a:p>
        </p:txBody>
      </p:sp>
      <p:sp>
        <p:nvSpPr>
          <p:cNvPr id="3" name="Text Box 20"/>
          <p:cNvSpPr txBox="1">
            <a:spLocks noChangeArrowheads="1"/>
          </p:cNvSpPr>
          <p:nvPr/>
        </p:nvSpPr>
        <p:spPr bwMode="auto">
          <a:xfrm>
            <a:off x="611188" y="4778375"/>
            <a:ext cx="82994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原则上</a:t>
            </a:r>
            <a:r>
              <a:rPr lang="en-US" altLang="zh-CN" sz="2800">
                <a:solidFill>
                  <a:schemeClr val="accent2"/>
                </a:solidFill>
              </a:rPr>
              <a:t>,</a:t>
            </a:r>
            <a:r>
              <a:rPr lang="zh-CN" altLang="en-US" sz="2800">
                <a:solidFill>
                  <a:schemeClr val="accent2"/>
                </a:solidFill>
              </a:rPr>
              <a:t>可以</a:t>
            </a:r>
            <a:endParaRPr lang="en-US" altLang="zh-CN" sz="2800">
              <a:solidFill>
                <a:schemeClr val="accent2"/>
              </a:solidFill>
            </a:endParaRPr>
          </a:p>
        </p:txBody>
      </p:sp>
      <p:sp>
        <p:nvSpPr>
          <p:cNvPr id="4" name="Rectangle 3"/>
          <p:cNvSpPr>
            <a:spLocks noChangeArrowheads="1"/>
          </p:cNvSpPr>
          <p:nvPr/>
        </p:nvSpPr>
        <p:spPr bwMode="auto">
          <a:xfrm>
            <a:off x="565150" y="5445125"/>
            <a:ext cx="23495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sz="2800">
                <a:solidFill>
                  <a:schemeClr val="accent2"/>
                </a:solidFill>
              </a:rPr>
              <a:t>考试中，没有</a:t>
            </a:r>
          </a:p>
        </p:txBody>
      </p:sp>
      <p:grpSp>
        <p:nvGrpSpPr>
          <p:cNvPr id="5" name="Group 24"/>
          <p:cNvGrpSpPr>
            <a:grpSpLocks/>
          </p:cNvGrpSpPr>
          <p:nvPr/>
        </p:nvGrpSpPr>
        <p:grpSpPr bwMode="auto">
          <a:xfrm>
            <a:off x="3708400" y="1647825"/>
            <a:ext cx="1008063" cy="2357438"/>
            <a:chOff x="4368" y="1440"/>
            <a:chExt cx="635" cy="1485"/>
          </a:xfrm>
        </p:grpSpPr>
        <p:sp>
          <p:nvSpPr>
            <p:cNvPr id="35847" name="Freeform 25"/>
            <p:cNvSpPr>
              <a:spLocks/>
            </p:cNvSpPr>
            <p:nvPr/>
          </p:nvSpPr>
          <p:spPr bwMode="auto">
            <a:xfrm>
              <a:off x="4390" y="1485"/>
              <a:ext cx="613" cy="1440"/>
            </a:xfrm>
            <a:custGeom>
              <a:avLst/>
              <a:gdLst>
                <a:gd name="T0" fmla="*/ 1 w 1164"/>
                <a:gd name="T1" fmla="*/ 0 h 2054"/>
                <a:gd name="T2" fmla="*/ 0 w 1164"/>
                <a:gd name="T3" fmla="*/ 2 h 2054"/>
                <a:gd name="T4" fmla="*/ 0 w 1164"/>
                <a:gd name="T5" fmla="*/ 5 h 2054"/>
                <a:gd name="T6" fmla="*/ 1 w 1164"/>
                <a:gd name="T7" fmla="*/ 3 h 2054"/>
                <a:gd name="T8" fmla="*/ 1 w 1164"/>
                <a:gd name="T9" fmla="*/ 0 h 2054"/>
                <a:gd name="T10" fmla="*/ 0 60000 65536"/>
                <a:gd name="T11" fmla="*/ 0 60000 65536"/>
                <a:gd name="T12" fmla="*/ 0 60000 65536"/>
                <a:gd name="T13" fmla="*/ 0 60000 65536"/>
                <a:gd name="T14" fmla="*/ 0 60000 65536"/>
                <a:gd name="T15" fmla="*/ 0 w 1164"/>
                <a:gd name="T16" fmla="*/ 0 h 2054"/>
                <a:gd name="T17" fmla="*/ 1164 w 1164"/>
                <a:gd name="T18" fmla="*/ 2054 h 2054"/>
              </a:gdLst>
              <a:ahLst/>
              <a:cxnLst>
                <a:cxn ang="T10">
                  <a:pos x="T0" y="T1"/>
                </a:cxn>
                <a:cxn ang="T11">
                  <a:pos x="T2" y="T3"/>
                </a:cxn>
                <a:cxn ang="T12">
                  <a:pos x="T4" y="T5"/>
                </a:cxn>
                <a:cxn ang="T13">
                  <a:pos x="T6" y="T7"/>
                </a:cxn>
                <a:cxn ang="T14">
                  <a:pos x="T8" y="T9"/>
                </a:cxn>
              </a:cxnLst>
              <a:rect l="T15" t="T16" r="T17" b="T18"/>
              <a:pathLst>
                <a:path w="1164" h="2054">
                  <a:moveTo>
                    <a:pt x="1164" y="0"/>
                  </a:moveTo>
                  <a:lnTo>
                    <a:pt x="0" y="856"/>
                  </a:lnTo>
                  <a:lnTo>
                    <a:pt x="0" y="2054"/>
                  </a:lnTo>
                  <a:lnTo>
                    <a:pt x="1164" y="1284"/>
                  </a:lnTo>
                  <a:lnTo>
                    <a:pt x="1164" y="0"/>
                  </a:lnTo>
                  <a:close/>
                </a:path>
              </a:pathLst>
            </a:custGeom>
            <a:noFill/>
            <a:ln w="28575">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5848" name="Oval 26"/>
            <p:cNvSpPr>
              <a:spLocks noChangeArrowheads="1"/>
            </p:cNvSpPr>
            <p:nvPr/>
          </p:nvSpPr>
          <p:spPr bwMode="auto">
            <a:xfrm>
              <a:off x="4562" y="1953"/>
              <a:ext cx="254" cy="481"/>
            </a:xfrm>
            <a:prstGeom prst="ellipse">
              <a:avLst/>
            </a:prstGeom>
            <a:noFill/>
            <a:ln w="28575">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5849" name="Rectangle 27"/>
            <p:cNvSpPr>
              <a:spLocks noChangeArrowheads="1"/>
            </p:cNvSpPr>
            <p:nvPr/>
          </p:nvSpPr>
          <p:spPr bwMode="auto">
            <a:xfrm>
              <a:off x="4560" y="1440"/>
              <a:ext cx="190" cy="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5850" name="Rectangle 28"/>
            <p:cNvSpPr>
              <a:spLocks noChangeArrowheads="1"/>
            </p:cNvSpPr>
            <p:nvPr/>
          </p:nvSpPr>
          <p:spPr bwMode="auto">
            <a:xfrm>
              <a:off x="4613" y="1472"/>
              <a:ext cx="116"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latin typeface="Symbol" pitchFamily="18" charset="2"/>
                </a:rPr>
                <a:t>s</a:t>
              </a:r>
              <a:endParaRPr lang="en-US" altLang="zh-CN" sz="2400">
                <a:solidFill>
                  <a:schemeClr val="accent2"/>
                </a:solidFill>
              </a:endParaRPr>
            </a:p>
          </p:txBody>
        </p:sp>
        <p:sp>
          <p:nvSpPr>
            <p:cNvPr id="35851" name="Rectangle 29"/>
            <p:cNvSpPr>
              <a:spLocks noChangeArrowheads="1"/>
            </p:cNvSpPr>
            <p:nvPr/>
          </p:nvSpPr>
          <p:spPr bwMode="auto">
            <a:xfrm>
              <a:off x="4829" y="1920"/>
              <a:ext cx="171" cy="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5852" name="Rectangle 30"/>
            <p:cNvSpPr>
              <a:spLocks noChangeArrowheads="1"/>
            </p:cNvSpPr>
            <p:nvPr/>
          </p:nvSpPr>
          <p:spPr bwMode="auto">
            <a:xfrm>
              <a:off x="4368" y="2100"/>
              <a:ext cx="192" cy="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sp>
          <p:nvSpPr>
            <p:cNvPr id="35853" name="Rectangle 31"/>
            <p:cNvSpPr>
              <a:spLocks noChangeArrowheads="1"/>
            </p:cNvSpPr>
            <p:nvPr/>
          </p:nvSpPr>
          <p:spPr bwMode="auto">
            <a:xfrm>
              <a:off x="4656" y="2208"/>
              <a:ext cx="128"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en-US" altLang="zh-CN" sz="2400" i="1">
                  <a:solidFill>
                    <a:schemeClr val="accent2"/>
                  </a:solidFill>
                </a:rPr>
                <a:t>R</a:t>
              </a:r>
              <a:endParaRPr lang="en-US" altLang="zh-CN" sz="2400">
                <a:solidFill>
                  <a:schemeClr val="accent2"/>
                </a:solidFill>
              </a:endParaRPr>
            </a:p>
          </p:txBody>
        </p:sp>
        <p:sp>
          <p:nvSpPr>
            <p:cNvPr id="35854" name="Line 32"/>
            <p:cNvSpPr>
              <a:spLocks noChangeShapeType="1"/>
            </p:cNvSpPr>
            <p:nvPr/>
          </p:nvSpPr>
          <p:spPr bwMode="auto">
            <a:xfrm flipH="1">
              <a:off x="4608" y="2160"/>
              <a:ext cx="96" cy="240"/>
            </a:xfrm>
            <a:prstGeom prst="line">
              <a:avLst/>
            </a:prstGeom>
            <a:noFill/>
            <a:ln w="28575">
              <a:solidFill>
                <a:schemeClr val="accent2"/>
              </a:solidFill>
              <a:round/>
              <a:headEnd/>
              <a:tailEn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41990" name="矩形 5"/>
          <p:cNvSpPr>
            <a:spLocks noChangeArrowheads="1"/>
          </p:cNvSpPr>
          <p:nvPr/>
        </p:nvSpPr>
        <p:spPr bwMode="auto">
          <a:xfrm>
            <a:off x="3902570" y="5040313"/>
            <a:ext cx="3124766"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sz="3600" dirty="0">
                <a:solidFill>
                  <a:schemeClr val="accent2"/>
                </a:solidFill>
              </a:rPr>
              <a:t>作业：练习二 </a:t>
            </a:r>
            <a:endParaRPr lang="en-US" altLang="zh-CN" sz="3600" dirty="0">
              <a:solidFill>
                <a:schemeClr val="accent2"/>
              </a:solidFill>
            </a:endParaRPr>
          </a:p>
          <a:p>
            <a:pPr eaLnBrk="1" hangingPunct="1">
              <a:spcBef>
                <a:spcPct val="0"/>
              </a:spcBef>
              <a:buFontTx/>
              <a:buNone/>
            </a:pPr>
            <a:r>
              <a:rPr lang="en-US" altLang="zh-CN" sz="3600" dirty="0">
                <a:solidFill>
                  <a:schemeClr val="accent2"/>
                </a:solidFill>
              </a:rPr>
              <a:t>   2-11</a:t>
            </a:r>
            <a:r>
              <a:rPr lang="zh-CN" altLang="en-US" sz="3600" dirty="0">
                <a:solidFill>
                  <a:schemeClr val="accent2"/>
                </a:solidFill>
              </a:rPr>
              <a:t>，</a:t>
            </a:r>
            <a:r>
              <a:rPr lang="en-US" altLang="zh-CN" sz="3600" dirty="0">
                <a:solidFill>
                  <a:schemeClr val="accent2"/>
                </a:solidFill>
              </a:rPr>
              <a:t>2-12</a:t>
            </a:r>
            <a:endParaRPr lang="en-US" altLang="zh-CN" sz="3600" dirty="0"/>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3" presetClass="entr" presetSubtype="1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8" presetClass="entr" presetSubtype="16"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diamond(in)">
                                      <p:cBhvr>
                                        <p:cTn id="24" dur="2000"/>
                                        <p:tgtEl>
                                          <p:spTgt spid="3"/>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4" presetClass="entr" presetSubtype="16"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box(in)">
                                      <p:cBhvr>
                                        <p:cTn id="29" dur="500"/>
                                        <p:tgtEl>
                                          <p:spTgt spid="4"/>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41990"/>
                                        </p:tgtEl>
                                        <p:attrNameLst>
                                          <p:attrName>style.visibility</p:attrName>
                                        </p:attrNameLst>
                                      </p:cBhvr>
                                      <p:to>
                                        <p:strVal val="visible"/>
                                      </p:to>
                                    </p:set>
                                    <p:animEffect transition="in" filter="fade">
                                      <p:cBhvr>
                                        <p:cTn id="34" dur="1000"/>
                                        <p:tgtEl>
                                          <p:spTgt spid="41990"/>
                                        </p:tgtEl>
                                      </p:cBhvr>
                                    </p:animEffect>
                                    <p:anim calcmode="lin" valueType="num">
                                      <p:cBhvr>
                                        <p:cTn id="35" dur="1000" fill="hold"/>
                                        <p:tgtEl>
                                          <p:spTgt spid="41990"/>
                                        </p:tgtEl>
                                        <p:attrNameLst>
                                          <p:attrName>ppt_x</p:attrName>
                                        </p:attrNameLst>
                                      </p:cBhvr>
                                      <p:tavLst>
                                        <p:tav tm="0">
                                          <p:val>
                                            <p:strVal val="#ppt_x"/>
                                          </p:val>
                                        </p:tav>
                                        <p:tav tm="100000">
                                          <p:val>
                                            <p:strVal val="#ppt_x"/>
                                          </p:val>
                                        </p:tav>
                                      </p:tavLst>
                                    </p:anim>
                                    <p:anim calcmode="lin" valueType="num">
                                      <p:cBhvr>
                                        <p:cTn id="36" dur="1000" fill="hold"/>
                                        <p:tgtEl>
                                          <p:spTgt spid="419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41990"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D6C466A6-FB58-D446-B5EA-D347A18BD952}"/>
              </a:ext>
            </a:extLst>
          </p:cNvPr>
          <p:cNvPicPr>
            <a:picLocks noChangeAspect="1"/>
          </p:cNvPicPr>
          <p:nvPr/>
        </p:nvPicPr>
        <p:blipFill>
          <a:blip r:embed="rId2"/>
          <a:stretch>
            <a:fillRect/>
          </a:stretch>
        </p:blipFill>
        <p:spPr>
          <a:xfrm>
            <a:off x="1187624" y="260648"/>
            <a:ext cx="3046648" cy="6093296"/>
          </a:xfrm>
          <a:prstGeom prst="rect">
            <a:avLst/>
          </a:prstGeom>
        </p:spPr>
      </p:pic>
      <p:sp>
        <p:nvSpPr>
          <p:cNvPr id="3" name="文本框 2">
            <a:extLst>
              <a:ext uri="{FF2B5EF4-FFF2-40B4-BE49-F238E27FC236}">
                <a16:creationId xmlns:a16="http://schemas.microsoft.com/office/drawing/2014/main" id="{5B120E9B-DD1F-BC40-8827-126979BEE123}"/>
              </a:ext>
            </a:extLst>
          </p:cNvPr>
          <p:cNvSpPr txBox="1"/>
          <p:nvPr/>
        </p:nvSpPr>
        <p:spPr>
          <a:xfrm>
            <a:off x="4644008" y="332656"/>
            <a:ext cx="4355976" cy="954107"/>
          </a:xfrm>
          <a:prstGeom prst="rect">
            <a:avLst/>
          </a:prstGeom>
          <a:noFill/>
        </p:spPr>
        <p:txBody>
          <a:bodyPr wrap="square" rtlCol="0">
            <a:spAutoFit/>
          </a:bodyPr>
          <a:lstStyle/>
          <a:p>
            <a:r>
              <a:rPr lang="zh-CN" altLang="en-US" dirty="0"/>
              <a:t>对于点电荷来说，电通量正比于立体角</a:t>
            </a:r>
            <a:endParaRPr kumimoji="1" lang="zh-CN" altLang="en-US" dirty="0"/>
          </a:p>
        </p:txBody>
      </p:sp>
      <p:grpSp>
        <p:nvGrpSpPr>
          <p:cNvPr id="30" name="组合 29">
            <a:extLst>
              <a:ext uri="{FF2B5EF4-FFF2-40B4-BE49-F238E27FC236}">
                <a16:creationId xmlns:a16="http://schemas.microsoft.com/office/drawing/2014/main" id="{4A03C341-9A5A-C547-A965-AE0B2ADAF5A6}"/>
              </a:ext>
            </a:extLst>
          </p:cNvPr>
          <p:cNvGrpSpPr/>
          <p:nvPr/>
        </p:nvGrpSpPr>
        <p:grpSpPr>
          <a:xfrm>
            <a:off x="4716016" y="2596715"/>
            <a:ext cx="3866121" cy="1844841"/>
            <a:chOff x="4716016" y="2596715"/>
            <a:chExt cx="3866121" cy="1844841"/>
          </a:xfrm>
        </p:grpSpPr>
        <p:cxnSp>
          <p:nvCxnSpPr>
            <p:cNvPr id="5" name="直线连接符 4">
              <a:extLst>
                <a:ext uri="{FF2B5EF4-FFF2-40B4-BE49-F238E27FC236}">
                  <a16:creationId xmlns:a16="http://schemas.microsoft.com/office/drawing/2014/main" id="{9B49DC8F-22BA-BF42-9485-AE66897ED13B}"/>
                </a:ext>
              </a:extLst>
            </p:cNvPr>
            <p:cNvCxnSpPr/>
            <p:nvPr/>
          </p:nvCxnSpPr>
          <p:spPr bwMode="auto">
            <a:xfrm flipH="1" flipV="1">
              <a:off x="5508104" y="2884748"/>
              <a:ext cx="1800200" cy="1440160"/>
            </a:xfrm>
            <a:prstGeom prst="line">
              <a:avLst/>
            </a:prstGeom>
            <a:ln w="38100">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8" name="直线连接符 7">
              <a:extLst>
                <a:ext uri="{FF2B5EF4-FFF2-40B4-BE49-F238E27FC236}">
                  <a16:creationId xmlns:a16="http://schemas.microsoft.com/office/drawing/2014/main" id="{F3487423-BF33-254A-93C7-193B642D96E3}"/>
                </a:ext>
              </a:extLst>
            </p:cNvPr>
            <p:cNvCxnSpPr>
              <a:cxnSpLocks/>
            </p:cNvCxnSpPr>
            <p:nvPr/>
          </p:nvCxnSpPr>
          <p:spPr bwMode="auto">
            <a:xfrm flipV="1">
              <a:off x="7327056" y="2884748"/>
              <a:ext cx="413296" cy="1440160"/>
            </a:xfrm>
            <a:prstGeom prst="line">
              <a:avLst/>
            </a:prstGeom>
            <a:ln w="38100">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11" name="直线连接符 10">
              <a:extLst>
                <a:ext uri="{FF2B5EF4-FFF2-40B4-BE49-F238E27FC236}">
                  <a16:creationId xmlns:a16="http://schemas.microsoft.com/office/drawing/2014/main" id="{2166327D-7726-EE44-B972-0095C536C105}"/>
                </a:ext>
              </a:extLst>
            </p:cNvPr>
            <p:cNvCxnSpPr>
              <a:cxnSpLocks/>
            </p:cNvCxnSpPr>
            <p:nvPr/>
          </p:nvCxnSpPr>
          <p:spPr bwMode="auto">
            <a:xfrm flipH="1">
              <a:off x="4716016" y="2884748"/>
              <a:ext cx="3866121" cy="0"/>
            </a:xfrm>
            <a:prstGeom prst="line">
              <a:avLst/>
            </a:prstGeom>
            <a:ln w="38100">
              <a:solidFill>
                <a:schemeClr val="bg2"/>
              </a:solidFill>
              <a:prstDash val="sysDash"/>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14" name="椭圆 13">
              <a:extLst>
                <a:ext uri="{FF2B5EF4-FFF2-40B4-BE49-F238E27FC236}">
                  <a16:creationId xmlns:a16="http://schemas.microsoft.com/office/drawing/2014/main" id="{323FC207-23FB-8E41-9FD2-A67689C2D0DC}"/>
                </a:ext>
              </a:extLst>
            </p:cNvPr>
            <p:cNvSpPr/>
            <p:nvPr/>
          </p:nvSpPr>
          <p:spPr bwMode="auto">
            <a:xfrm>
              <a:off x="5436096" y="2596715"/>
              <a:ext cx="72008" cy="576064"/>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1" lang="zh-CN" altLang="en-US" sz="2800" b="1" i="0" u="none" strike="noStrike" cap="none" normalizeH="0" baseline="0">
                <a:ln>
                  <a:noFill/>
                </a:ln>
                <a:solidFill>
                  <a:schemeClr val="tx1"/>
                </a:solidFill>
                <a:effectLst/>
                <a:latin typeface="Times New Roman" pitchFamily="18" charset="0"/>
                <a:ea typeface="宋体" pitchFamily="2" charset="-122"/>
              </a:endParaRPr>
            </a:p>
          </p:txBody>
        </p:sp>
        <p:sp>
          <p:nvSpPr>
            <p:cNvPr id="15" name="椭圆 14">
              <a:extLst>
                <a:ext uri="{FF2B5EF4-FFF2-40B4-BE49-F238E27FC236}">
                  <a16:creationId xmlns:a16="http://schemas.microsoft.com/office/drawing/2014/main" id="{AB444D17-F5F0-424E-91BB-D9B76A431A5F}"/>
                </a:ext>
              </a:extLst>
            </p:cNvPr>
            <p:cNvSpPr/>
            <p:nvPr/>
          </p:nvSpPr>
          <p:spPr bwMode="auto">
            <a:xfrm>
              <a:off x="7740352" y="2596715"/>
              <a:ext cx="72008" cy="576064"/>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1" lang="zh-CN" altLang="en-US" sz="2800" b="1" i="0" u="none" strike="noStrike" cap="none" normalizeH="0" baseline="0">
                <a:ln>
                  <a:noFill/>
                </a:ln>
                <a:solidFill>
                  <a:schemeClr val="tx1"/>
                </a:solidFill>
                <a:effectLst/>
                <a:latin typeface="Times New Roman" pitchFamily="18" charset="0"/>
                <a:ea typeface="宋体" pitchFamily="2" charset="-122"/>
              </a:endParaRPr>
            </a:p>
          </p:txBody>
        </p:sp>
        <p:sp>
          <p:nvSpPr>
            <p:cNvPr id="16" name="椭圆 15">
              <a:extLst>
                <a:ext uri="{FF2B5EF4-FFF2-40B4-BE49-F238E27FC236}">
                  <a16:creationId xmlns:a16="http://schemas.microsoft.com/office/drawing/2014/main" id="{0C505A64-E1E8-EB40-87D0-93C0D4E3967B}"/>
                </a:ext>
              </a:extLst>
            </p:cNvPr>
            <p:cNvSpPr/>
            <p:nvPr/>
          </p:nvSpPr>
          <p:spPr bwMode="auto">
            <a:xfrm>
              <a:off x="7209668" y="4225532"/>
              <a:ext cx="216024" cy="216024"/>
            </a:xfrm>
            <a:prstGeom prst="ellipse">
              <a:avLst/>
            </a:prstGeom>
            <a:solidFill>
              <a:srgbClr val="FF0000"/>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1" lang="zh-CN" altLang="en-US" sz="2800" b="1" i="0" u="none" strike="noStrike" cap="none" normalizeH="0" baseline="0">
                <a:ln>
                  <a:noFill/>
                </a:ln>
                <a:solidFill>
                  <a:schemeClr val="tx1"/>
                </a:solidFill>
                <a:effectLst/>
                <a:latin typeface="Times New Roman" pitchFamily="18" charset="0"/>
                <a:ea typeface="宋体" pitchFamily="2" charset="-122"/>
              </a:endParaRPr>
            </a:p>
          </p:txBody>
        </p:sp>
        <p:cxnSp>
          <p:nvCxnSpPr>
            <p:cNvPr id="17" name="直线连接符 16">
              <a:extLst>
                <a:ext uri="{FF2B5EF4-FFF2-40B4-BE49-F238E27FC236}">
                  <a16:creationId xmlns:a16="http://schemas.microsoft.com/office/drawing/2014/main" id="{DA85BBC0-9A40-4948-95E3-EF831E26A6F3}"/>
                </a:ext>
              </a:extLst>
            </p:cNvPr>
            <p:cNvCxnSpPr>
              <a:cxnSpLocks/>
            </p:cNvCxnSpPr>
            <p:nvPr/>
          </p:nvCxnSpPr>
          <p:spPr bwMode="auto">
            <a:xfrm flipH="1" flipV="1">
              <a:off x="5508104" y="3172779"/>
              <a:ext cx="1728192" cy="1137338"/>
            </a:xfrm>
            <a:prstGeom prst="line">
              <a:avLst/>
            </a:prstGeom>
            <a:ln w="38100">
              <a:prstDash val="sysDot"/>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19" name="直线连接符 18">
              <a:extLst>
                <a:ext uri="{FF2B5EF4-FFF2-40B4-BE49-F238E27FC236}">
                  <a16:creationId xmlns:a16="http://schemas.microsoft.com/office/drawing/2014/main" id="{4E9E9F41-41A9-5846-AF39-A7BAE667803F}"/>
                </a:ext>
              </a:extLst>
            </p:cNvPr>
            <p:cNvCxnSpPr>
              <a:cxnSpLocks/>
              <a:stCxn id="16" idx="1"/>
            </p:cNvCxnSpPr>
            <p:nvPr/>
          </p:nvCxnSpPr>
          <p:spPr bwMode="auto">
            <a:xfrm flipH="1" flipV="1">
              <a:off x="5508104" y="2596715"/>
              <a:ext cx="1733200" cy="1660453"/>
            </a:xfrm>
            <a:prstGeom prst="line">
              <a:avLst/>
            </a:prstGeom>
            <a:ln w="38100">
              <a:prstDash val="sysDot"/>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23" name="直线连接符 22">
              <a:extLst>
                <a:ext uri="{FF2B5EF4-FFF2-40B4-BE49-F238E27FC236}">
                  <a16:creationId xmlns:a16="http://schemas.microsoft.com/office/drawing/2014/main" id="{888FF788-D3DF-A943-B74C-9105151801D7}"/>
                </a:ext>
              </a:extLst>
            </p:cNvPr>
            <p:cNvCxnSpPr>
              <a:cxnSpLocks/>
            </p:cNvCxnSpPr>
            <p:nvPr/>
          </p:nvCxnSpPr>
          <p:spPr bwMode="auto">
            <a:xfrm flipV="1">
              <a:off x="7380312" y="3172779"/>
              <a:ext cx="382300" cy="1084389"/>
            </a:xfrm>
            <a:prstGeom prst="line">
              <a:avLst/>
            </a:prstGeom>
            <a:ln w="38100">
              <a:prstDash val="sysDot"/>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27" name="直线连接符 26">
              <a:extLst>
                <a:ext uri="{FF2B5EF4-FFF2-40B4-BE49-F238E27FC236}">
                  <a16:creationId xmlns:a16="http://schemas.microsoft.com/office/drawing/2014/main" id="{C3AD3A4C-58E1-A543-BCE0-798581B4B93C}"/>
                </a:ext>
              </a:extLst>
            </p:cNvPr>
            <p:cNvCxnSpPr>
              <a:cxnSpLocks/>
              <a:stCxn id="16" idx="0"/>
            </p:cNvCxnSpPr>
            <p:nvPr/>
          </p:nvCxnSpPr>
          <p:spPr bwMode="auto">
            <a:xfrm flipV="1">
              <a:off x="7317680" y="2640290"/>
              <a:ext cx="434082" cy="1585242"/>
            </a:xfrm>
            <a:prstGeom prst="line">
              <a:avLst/>
            </a:prstGeom>
            <a:ln w="38100">
              <a:prstDash val="sysDot"/>
              <a:headEnd type="none" w="med" len="med"/>
              <a:tailEnd type="none" w="med" len="med"/>
            </a:ln>
          </p:spPr>
          <p:style>
            <a:lnRef idx="1">
              <a:schemeClr val="accent2"/>
            </a:lnRef>
            <a:fillRef idx="0">
              <a:schemeClr val="accent2"/>
            </a:fillRef>
            <a:effectRef idx="0">
              <a:schemeClr val="accent2"/>
            </a:effectRef>
            <a:fontRef idx="minor">
              <a:schemeClr val="tx1"/>
            </a:fontRef>
          </p:style>
        </p:cxnSp>
      </p:grpSp>
      <p:sp>
        <p:nvSpPr>
          <p:cNvPr id="29" name="文本框 28">
            <a:extLst>
              <a:ext uri="{FF2B5EF4-FFF2-40B4-BE49-F238E27FC236}">
                <a16:creationId xmlns:a16="http://schemas.microsoft.com/office/drawing/2014/main" id="{9D0B20C7-BF56-7F4A-BF16-E03084BE1DE6}"/>
              </a:ext>
            </a:extLst>
          </p:cNvPr>
          <p:cNvSpPr txBox="1"/>
          <p:nvPr/>
        </p:nvSpPr>
        <p:spPr>
          <a:xfrm>
            <a:off x="5796136" y="1442683"/>
            <a:ext cx="2351390" cy="954107"/>
          </a:xfrm>
          <a:prstGeom prst="rect">
            <a:avLst/>
          </a:prstGeom>
          <a:noFill/>
        </p:spPr>
        <p:txBody>
          <a:bodyPr wrap="square" rtlCol="0">
            <a:spAutoFit/>
          </a:bodyPr>
          <a:lstStyle/>
          <a:p>
            <a:r>
              <a:rPr kumimoji="1" lang="zh-CN" altLang="en-US" dirty="0">
                <a:solidFill>
                  <a:srgbClr val="FF0000"/>
                </a:solidFill>
              </a:rPr>
              <a:t>此题的关键，面积</a:t>
            </a:r>
            <a:r>
              <a:rPr kumimoji="1" lang="en-US" altLang="zh-CN" dirty="0">
                <a:solidFill>
                  <a:srgbClr val="FF0000"/>
                </a:solidFill>
              </a:rPr>
              <a:t>S</a:t>
            </a:r>
            <a:r>
              <a:rPr lang="zh-CN" altLang="en-US" dirty="0">
                <a:solidFill>
                  <a:srgbClr val="FF0000"/>
                </a:solidFill>
              </a:rPr>
              <a:t>相同</a:t>
            </a:r>
            <a:endParaRPr kumimoji="1" lang="zh-CN" altLang="en-US" dirty="0">
              <a:solidFill>
                <a:srgbClr val="FF0000"/>
              </a:solidFill>
            </a:endParaRPr>
          </a:p>
        </p:txBody>
      </p:sp>
      <p:sp>
        <p:nvSpPr>
          <p:cNvPr id="31" name="文本框 30">
            <a:extLst>
              <a:ext uri="{FF2B5EF4-FFF2-40B4-BE49-F238E27FC236}">
                <a16:creationId xmlns:a16="http://schemas.microsoft.com/office/drawing/2014/main" id="{017953E7-0B01-214E-AB14-0CD13EBDD9EA}"/>
              </a:ext>
            </a:extLst>
          </p:cNvPr>
          <p:cNvSpPr txBox="1"/>
          <p:nvPr/>
        </p:nvSpPr>
        <p:spPr>
          <a:xfrm>
            <a:off x="5248975" y="4909534"/>
            <a:ext cx="3146041" cy="584775"/>
          </a:xfrm>
          <a:prstGeom prst="rect">
            <a:avLst/>
          </a:prstGeom>
          <a:noFill/>
        </p:spPr>
        <p:txBody>
          <a:bodyPr wrap="square" rtlCol="0">
            <a:spAutoFit/>
          </a:bodyPr>
          <a:lstStyle/>
          <a:p>
            <a:r>
              <a:rPr kumimoji="1" lang="zh-CN" altLang="en-US" sz="3200" dirty="0">
                <a:solidFill>
                  <a:srgbClr val="FF0000"/>
                </a:solidFill>
              </a:rPr>
              <a:t>左边的立体角大</a:t>
            </a:r>
          </a:p>
        </p:txBody>
      </p:sp>
    </p:spTree>
    <p:extLst>
      <p:ext uri="{BB962C8B-B14F-4D97-AF65-F5344CB8AC3E}">
        <p14:creationId xmlns:p14="http://schemas.microsoft.com/office/powerpoint/2010/main" val="250493568"/>
      </p:ext>
    </p:extLst>
  </p:cSld>
  <p:clrMapOvr>
    <a:masterClrMapping/>
  </p:clrMapOvr>
  <p:transition>
    <p:zoom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9" grpId="0"/>
      <p:bldP spid="3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D3CDC20-022E-244C-8112-505AF704D90D}"/>
              </a:ext>
            </a:extLst>
          </p:cNvPr>
          <p:cNvPicPr>
            <a:picLocks noChangeAspect="1"/>
          </p:cNvPicPr>
          <p:nvPr/>
        </p:nvPicPr>
        <p:blipFill>
          <a:blip r:embed="rId3"/>
          <a:stretch>
            <a:fillRect/>
          </a:stretch>
        </p:blipFill>
        <p:spPr>
          <a:xfrm>
            <a:off x="1043608" y="476672"/>
            <a:ext cx="7092280" cy="3403354"/>
          </a:xfrm>
          <a:prstGeom prst="rect">
            <a:avLst/>
          </a:prstGeom>
        </p:spPr>
      </p:pic>
      <p:sp>
        <p:nvSpPr>
          <p:cNvPr id="4" name="文本框 3">
            <a:extLst>
              <a:ext uri="{FF2B5EF4-FFF2-40B4-BE49-F238E27FC236}">
                <a16:creationId xmlns:a16="http://schemas.microsoft.com/office/drawing/2014/main" id="{6927A155-D0AC-0F48-9488-42756FAE6C38}"/>
              </a:ext>
            </a:extLst>
          </p:cNvPr>
          <p:cNvSpPr txBox="1"/>
          <p:nvPr/>
        </p:nvSpPr>
        <p:spPr>
          <a:xfrm>
            <a:off x="1691680" y="4437112"/>
            <a:ext cx="5616624" cy="707886"/>
          </a:xfrm>
          <a:prstGeom prst="rect">
            <a:avLst/>
          </a:prstGeom>
          <a:noFill/>
        </p:spPr>
        <p:txBody>
          <a:bodyPr wrap="square" rtlCol="0">
            <a:spAutoFit/>
          </a:bodyPr>
          <a:lstStyle/>
          <a:p>
            <a:r>
              <a:rPr kumimoji="1" lang="zh-CN" altLang="en-US" sz="4000" dirty="0">
                <a:solidFill>
                  <a:srgbClr val="FF0000"/>
                </a:solidFill>
              </a:rPr>
              <a:t>静电情况     </a:t>
            </a:r>
            <a:r>
              <a:rPr kumimoji="1" lang="en-US" altLang="zh-CN" sz="4000" dirty="0"/>
              <a:t>F</a:t>
            </a:r>
            <a:r>
              <a:rPr kumimoji="1" lang="en-US" altLang="zh-CN" sz="4000" baseline="-25000" dirty="0"/>
              <a:t>12</a:t>
            </a:r>
            <a:r>
              <a:rPr kumimoji="1" lang="zh-CN" altLang="en-US" sz="4000" dirty="0"/>
              <a:t> </a:t>
            </a:r>
            <a:r>
              <a:rPr kumimoji="1" lang="en-US" altLang="zh-CN" sz="4000" dirty="0"/>
              <a:t>=</a:t>
            </a:r>
            <a:r>
              <a:rPr kumimoji="1" lang="zh-CN" altLang="en-US" sz="4000" dirty="0"/>
              <a:t> </a:t>
            </a:r>
            <a:r>
              <a:rPr lang="en-US" altLang="zh-CN" sz="4000" dirty="0"/>
              <a:t>F</a:t>
            </a:r>
            <a:r>
              <a:rPr lang="en-US" altLang="zh-CN" sz="4000" baseline="-25000" dirty="0"/>
              <a:t>21</a:t>
            </a:r>
            <a:endParaRPr kumimoji="1" lang="zh-CN" altLang="en-US" sz="4000" baseline="-25000" dirty="0"/>
          </a:p>
        </p:txBody>
      </p:sp>
    </p:spTree>
    <p:extLst>
      <p:ext uri="{BB962C8B-B14F-4D97-AF65-F5344CB8AC3E}">
        <p14:creationId xmlns:p14="http://schemas.microsoft.com/office/powerpoint/2010/main" val="3213912339"/>
      </p:ext>
    </p:extLst>
  </p:cSld>
  <p:clrMapOvr>
    <a:masterClrMapping/>
  </p:clrMapOvr>
  <p:transition>
    <p:zoom dir="in"/>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40" name="Text Box 20"/>
          <p:cNvSpPr txBox="1">
            <a:spLocks noChangeArrowheads="1"/>
          </p:cNvSpPr>
          <p:nvPr/>
        </p:nvSpPr>
        <p:spPr bwMode="auto">
          <a:xfrm>
            <a:off x="457200" y="304800"/>
            <a:ext cx="60198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en-US" altLang="zh-CN" sz="2800">
                <a:solidFill>
                  <a:schemeClr val="accent2"/>
                </a:solidFill>
              </a:rPr>
              <a:t>2. </a:t>
            </a:r>
            <a:r>
              <a:rPr lang="zh-CN" altLang="en-US" sz="2800">
                <a:solidFill>
                  <a:schemeClr val="accent2"/>
                </a:solidFill>
              </a:rPr>
              <a:t>曲线的</a:t>
            </a:r>
            <a:r>
              <a:rPr lang="zh-CN" altLang="en-US" sz="2800">
                <a:solidFill>
                  <a:srgbClr val="CC3300"/>
                </a:solidFill>
              </a:rPr>
              <a:t>疏密</a:t>
            </a:r>
            <a:r>
              <a:rPr lang="zh-CN" altLang="en-US" sz="2800">
                <a:solidFill>
                  <a:schemeClr val="accent2"/>
                </a:solidFill>
              </a:rPr>
              <a:t>表示场强的</a:t>
            </a:r>
            <a:r>
              <a:rPr lang="zh-CN" altLang="en-US" sz="2800">
                <a:solidFill>
                  <a:srgbClr val="CC3300"/>
                </a:solidFill>
              </a:rPr>
              <a:t>大小</a:t>
            </a:r>
            <a:r>
              <a:rPr lang="zh-CN" altLang="en-US" sz="2800">
                <a:solidFill>
                  <a:schemeClr val="accent2"/>
                </a:solidFill>
              </a:rPr>
              <a:t>。</a:t>
            </a:r>
          </a:p>
        </p:txBody>
      </p:sp>
      <p:graphicFrame>
        <p:nvGraphicFramePr>
          <p:cNvPr id="5141" name="Object 21"/>
          <p:cNvGraphicFramePr>
            <a:graphicFrameLocks noChangeAspect="1"/>
          </p:cNvGraphicFramePr>
          <p:nvPr/>
        </p:nvGraphicFramePr>
        <p:xfrm>
          <a:off x="2224088" y="915988"/>
          <a:ext cx="1266825" cy="904875"/>
        </p:xfrm>
        <a:graphic>
          <a:graphicData uri="http://schemas.openxmlformats.org/presentationml/2006/ole">
            <mc:AlternateContent xmlns:mc="http://schemas.openxmlformats.org/markup-compatibility/2006">
              <mc:Choice xmlns:v="urn:schemas-microsoft-com:vml" Requires="v">
                <p:oleObj spid="_x0000_s5276" name="Equation" r:id="rId4" imgW="1257300" imgH="876311" progId="Equation.DSMT4">
                  <p:embed/>
                </p:oleObj>
              </mc:Choice>
              <mc:Fallback>
                <p:oleObj name="Equation" r:id="rId4" imgW="1257300" imgH="876311" progId="Equation.DSMT4">
                  <p:embed/>
                  <p:pic>
                    <p:nvPicPr>
                      <p:cNvPr id="0" name="Object 2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24088" y="915988"/>
                        <a:ext cx="1266825"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144" name="AutoShape 24"/>
          <p:cNvSpPr>
            <a:spLocks noChangeArrowheads="1"/>
          </p:cNvSpPr>
          <p:nvPr/>
        </p:nvSpPr>
        <p:spPr bwMode="auto">
          <a:xfrm rot="16200000" flipH="1">
            <a:off x="6743700" y="1181100"/>
            <a:ext cx="1371600" cy="990600"/>
          </a:xfrm>
          <a:prstGeom prst="parallelogram">
            <a:avLst>
              <a:gd name="adj" fmla="val 34615"/>
            </a:avLst>
          </a:prstGeom>
          <a:noFill/>
          <a:ln w="28575">
            <a:solidFill>
              <a:schemeClr val="accent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aphicFrame>
        <p:nvGraphicFramePr>
          <p:cNvPr id="5155" name="Object 35"/>
          <p:cNvGraphicFramePr>
            <a:graphicFrameLocks noChangeAspect="1"/>
          </p:cNvGraphicFramePr>
          <p:nvPr/>
        </p:nvGraphicFramePr>
        <p:xfrm>
          <a:off x="1306513" y="1905000"/>
          <a:ext cx="604837" cy="860425"/>
        </p:xfrm>
        <a:graphic>
          <a:graphicData uri="http://schemas.openxmlformats.org/presentationml/2006/ole">
            <mc:AlternateContent xmlns:mc="http://schemas.openxmlformats.org/markup-compatibility/2006">
              <mc:Choice xmlns:v="urn:schemas-microsoft-com:vml" Requires="v">
                <p:oleObj spid="_x0000_s5277" name="公式" r:id="rId6" imgW="571500" imgH="876311" progId="Equation.3">
                  <p:embed/>
                </p:oleObj>
              </mc:Choice>
              <mc:Fallback>
                <p:oleObj name="公式" r:id="rId6" imgW="571500" imgH="876311" progId="Equation.3">
                  <p:embed/>
                  <p:pic>
                    <p:nvPicPr>
                      <p:cNvPr id="0" name="Object 3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06513" y="1905000"/>
                        <a:ext cx="604837" cy="86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156" name="Text Box 36"/>
          <p:cNvSpPr txBox="1">
            <a:spLocks noChangeArrowheads="1"/>
          </p:cNvSpPr>
          <p:nvPr/>
        </p:nvSpPr>
        <p:spPr bwMode="auto">
          <a:xfrm>
            <a:off x="2489200" y="2133600"/>
            <a:ext cx="23272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50000"/>
              </a:spcBef>
              <a:buFontTx/>
              <a:buNone/>
            </a:pPr>
            <a:r>
              <a:rPr lang="zh-CN" altLang="en-US" sz="2800">
                <a:solidFill>
                  <a:srgbClr val="CC3300"/>
                </a:solidFill>
              </a:rPr>
              <a:t>电场线数密度</a:t>
            </a:r>
          </a:p>
        </p:txBody>
      </p:sp>
      <p:sp>
        <p:nvSpPr>
          <p:cNvPr id="5157" name="Text Box 37"/>
          <p:cNvSpPr txBox="1">
            <a:spLocks noChangeArrowheads="1"/>
          </p:cNvSpPr>
          <p:nvPr/>
        </p:nvSpPr>
        <p:spPr bwMode="auto">
          <a:xfrm>
            <a:off x="2133600" y="2286000"/>
            <a:ext cx="541338"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50000"/>
              </a:spcBef>
              <a:buFontTx/>
              <a:buNone/>
            </a:pPr>
            <a:r>
              <a:rPr lang="zh-CN" altLang="en-US" sz="2800">
                <a:solidFill>
                  <a:schemeClr val="accent2"/>
                </a:solidFill>
              </a:rPr>
              <a:t>：</a:t>
            </a:r>
          </a:p>
        </p:txBody>
      </p:sp>
      <p:grpSp>
        <p:nvGrpSpPr>
          <p:cNvPr id="2" name="Group 46"/>
          <p:cNvGrpSpPr>
            <a:grpSpLocks/>
          </p:cNvGrpSpPr>
          <p:nvPr/>
        </p:nvGrpSpPr>
        <p:grpSpPr bwMode="auto">
          <a:xfrm>
            <a:off x="5943600" y="457200"/>
            <a:ext cx="2438400" cy="2133600"/>
            <a:chOff x="3840" y="864"/>
            <a:chExt cx="1536" cy="1344"/>
          </a:xfrm>
        </p:grpSpPr>
        <p:sp>
          <p:nvSpPr>
            <p:cNvPr id="5137" name="Line 43"/>
            <p:cNvSpPr>
              <a:spLocks noChangeShapeType="1"/>
            </p:cNvSpPr>
            <p:nvPr/>
          </p:nvSpPr>
          <p:spPr bwMode="auto">
            <a:xfrm flipH="1" flipV="1">
              <a:off x="5088" y="1824"/>
              <a:ext cx="288" cy="192"/>
            </a:xfrm>
            <a:prstGeom prst="line">
              <a:avLst/>
            </a:prstGeom>
            <a:noFill/>
            <a:ln w="28575">
              <a:solidFill>
                <a:srgbClr val="CC3300"/>
              </a:solidFill>
              <a:round/>
              <a:headEnd type="triangle" w="med" len="med"/>
              <a:tailE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138" name="Line 25"/>
            <p:cNvSpPr>
              <a:spLocks noChangeShapeType="1"/>
            </p:cNvSpPr>
            <p:nvPr/>
          </p:nvSpPr>
          <p:spPr bwMode="auto">
            <a:xfrm>
              <a:off x="3840" y="1584"/>
              <a:ext cx="864" cy="624"/>
            </a:xfrm>
            <a:prstGeom prst="line">
              <a:avLst/>
            </a:prstGeom>
            <a:noFill/>
            <a:ln w="28575">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139" name="Line 26"/>
            <p:cNvSpPr>
              <a:spLocks noChangeShapeType="1"/>
            </p:cNvSpPr>
            <p:nvPr/>
          </p:nvSpPr>
          <p:spPr bwMode="auto">
            <a:xfrm>
              <a:off x="4032" y="1104"/>
              <a:ext cx="720" cy="528"/>
            </a:xfrm>
            <a:prstGeom prst="line">
              <a:avLst/>
            </a:prstGeom>
            <a:noFill/>
            <a:ln w="28575">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3" name="Line 27"/>
            <p:cNvSpPr>
              <a:spLocks noChangeShapeType="1"/>
            </p:cNvSpPr>
            <p:nvPr/>
          </p:nvSpPr>
          <p:spPr bwMode="auto">
            <a:xfrm>
              <a:off x="4608" y="864"/>
              <a:ext cx="768" cy="528"/>
            </a:xfrm>
            <a:prstGeom prst="line">
              <a:avLst/>
            </a:prstGeom>
            <a:noFill/>
            <a:ln w="28575">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4" name="Line 28"/>
            <p:cNvSpPr>
              <a:spLocks noChangeShapeType="1"/>
            </p:cNvSpPr>
            <p:nvPr/>
          </p:nvSpPr>
          <p:spPr bwMode="auto">
            <a:xfrm>
              <a:off x="4272" y="960"/>
              <a:ext cx="672" cy="480"/>
            </a:xfrm>
            <a:prstGeom prst="line">
              <a:avLst/>
            </a:prstGeom>
            <a:noFill/>
            <a:ln w="28575">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142" name="Line 30"/>
            <p:cNvSpPr>
              <a:spLocks noChangeShapeType="1"/>
            </p:cNvSpPr>
            <p:nvPr/>
          </p:nvSpPr>
          <p:spPr bwMode="auto">
            <a:xfrm>
              <a:off x="4032" y="1392"/>
              <a:ext cx="672" cy="480"/>
            </a:xfrm>
            <a:prstGeom prst="line">
              <a:avLst/>
            </a:prstGeom>
            <a:noFill/>
            <a:ln w="28575">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143" name="Line 31"/>
            <p:cNvSpPr>
              <a:spLocks noChangeShapeType="1"/>
            </p:cNvSpPr>
            <p:nvPr/>
          </p:nvSpPr>
          <p:spPr bwMode="auto">
            <a:xfrm>
              <a:off x="4848" y="1920"/>
              <a:ext cx="288" cy="192"/>
            </a:xfrm>
            <a:prstGeom prst="line">
              <a:avLst/>
            </a:prstGeom>
            <a:noFill/>
            <a:ln w="28575">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 name="Line 32"/>
            <p:cNvSpPr>
              <a:spLocks noChangeShapeType="1"/>
            </p:cNvSpPr>
            <p:nvPr/>
          </p:nvSpPr>
          <p:spPr bwMode="auto">
            <a:xfrm>
              <a:off x="4800" y="1488"/>
              <a:ext cx="480" cy="336"/>
            </a:xfrm>
            <a:prstGeom prst="line">
              <a:avLst/>
            </a:prstGeom>
            <a:noFill/>
            <a:ln w="28575">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5145" name="Line 33"/>
            <p:cNvSpPr>
              <a:spLocks noChangeShapeType="1"/>
            </p:cNvSpPr>
            <p:nvPr/>
          </p:nvSpPr>
          <p:spPr bwMode="auto">
            <a:xfrm>
              <a:off x="5088" y="1536"/>
              <a:ext cx="240" cy="144"/>
            </a:xfrm>
            <a:prstGeom prst="line">
              <a:avLst/>
            </a:prstGeom>
            <a:noFill/>
            <a:ln w="28575">
              <a:solidFill>
                <a:srgbClr val="CC33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a:p>
          </p:txBody>
        </p:sp>
      </p:grpSp>
      <p:graphicFrame>
        <p:nvGraphicFramePr>
          <p:cNvPr id="5160" name="Object 40"/>
          <p:cNvGraphicFramePr>
            <a:graphicFrameLocks noChangeAspect="1"/>
          </p:cNvGraphicFramePr>
          <p:nvPr/>
        </p:nvGraphicFramePr>
        <p:xfrm>
          <a:off x="8388350" y="1708150"/>
          <a:ext cx="342900" cy="381000"/>
        </p:xfrm>
        <a:graphic>
          <a:graphicData uri="http://schemas.openxmlformats.org/presentationml/2006/ole">
            <mc:AlternateContent xmlns:mc="http://schemas.openxmlformats.org/markup-compatibility/2006">
              <mc:Choice xmlns:v="urn:schemas-microsoft-com:vml" Requires="v">
                <p:oleObj spid="_x0000_s5278" name="Equation" r:id="rId8" imgW="228600" imgH="276346" progId="Equation.3">
                  <p:embed/>
                </p:oleObj>
              </mc:Choice>
              <mc:Fallback>
                <p:oleObj name="Equation" r:id="rId8" imgW="228600" imgH="276346" progId="Equation.3">
                  <p:embed/>
                  <p:pic>
                    <p:nvPicPr>
                      <p:cNvPr id="0" name="Object 4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388350" y="1708150"/>
                        <a:ext cx="3429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CC3300"/>
                            </a:solidFill>
                            <a:miter lim="800000"/>
                            <a:headEnd/>
                            <a:tailEnd/>
                          </a14:hiddenLine>
                        </a:ext>
                      </a:extLst>
                    </p:spPr>
                  </p:pic>
                </p:oleObj>
              </mc:Fallback>
            </mc:AlternateContent>
          </a:graphicData>
        </a:graphic>
      </p:graphicFrame>
      <p:graphicFrame>
        <p:nvGraphicFramePr>
          <p:cNvPr id="5162" name="Object 42"/>
          <p:cNvGraphicFramePr>
            <a:graphicFrameLocks noChangeAspect="1"/>
          </p:cNvGraphicFramePr>
          <p:nvPr/>
        </p:nvGraphicFramePr>
        <p:xfrm>
          <a:off x="6353175" y="2197100"/>
          <a:ext cx="593725" cy="474663"/>
        </p:xfrm>
        <a:graphic>
          <a:graphicData uri="http://schemas.openxmlformats.org/presentationml/2006/ole">
            <mc:AlternateContent xmlns:mc="http://schemas.openxmlformats.org/markup-compatibility/2006">
              <mc:Choice xmlns:v="urn:schemas-microsoft-com:vml" Requires="v">
                <p:oleObj spid="_x0000_s5279" name="公式" r:id="rId10" imgW="514485" imgH="390612" progId="Equation.3">
                  <p:embed/>
                </p:oleObj>
              </mc:Choice>
              <mc:Fallback>
                <p:oleObj name="公式" r:id="rId10" imgW="514485" imgH="390612" progId="Equation.3">
                  <p:embed/>
                  <p:pic>
                    <p:nvPicPr>
                      <p:cNvPr id="0" name="Object 4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353175" y="2197100"/>
                        <a:ext cx="593725" cy="47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168" name="Text Box 48"/>
          <p:cNvSpPr txBox="1">
            <a:spLocks noChangeArrowheads="1"/>
          </p:cNvSpPr>
          <p:nvPr/>
        </p:nvSpPr>
        <p:spPr bwMode="auto">
          <a:xfrm>
            <a:off x="685800" y="2784475"/>
            <a:ext cx="8305800" cy="1169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190500" indent="-190500">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Clr>
                <a:srgbClr val="CC3300"/>
              </a:buClr>
              <a:buSzPct val="130000"/>
              <a:buFontTx/>
              <a:buNone/>
            </a:pPr>
            <a:r>
              <a:rPr lang="zh-CN" altLang="en-US" sz="2800">
                <a:solidFill>
                  <a:schemeClr val="accent2"/>
                </a:solidFill>
              </a:rPr>
              <a:t>面元     垂直于该点电场强度</a:t>
            </a:r>
            <a:r>
              <a:rPr lang="en-US" altLang="zh-CN" sz="2800" i="1">
                <a:solidFill>
                  <a:schemeClr val="accent2"/>
                </a:solidFill>
              </a:rPr>
              <a:t>E</a:t>
            </a:r>
            <a:r>
              <a:rPr lang="en-US" altLang="zh-CN" sz="2800">
                <a:solidFill>
                  <a:schemeClr val="accent2"/>
                </a:solidFill>
              </a:rPr>
              <a:t> </a:t>
            </a:r>
          </a:p>
          <a:p>
            <a:pPr eaLnBrk="1" hangingPunct="1">
              <a:spcBef>
                <a:spcPct val="50000"/>
              </a:spcBef>
              <a:buClr>
                <a:srgbClr val="CC3300"/>
              </a:buClr>
              <a:buSzPct val="130000"/>
              <a:buFontTx/>
              <a:buNone/>
            </a:pPr>
            <a:r>
              <a:rPr lang="zh-CN" altLang="en-US" sz="2800">
                <a:solidFill>
                  <a:schemeClr val="accent2"/>
                </a:solidFill>
              </a:rPr>
              <a:t>电场中某点电场强度的大小等于该点处电场线密度。</a:t>
            </a:r>
          </a:p>
        </p:txBody>
      </p:sp>
      <p:sp>
        <p:nvSpPr>
          <p:cNvPr id="5171" name="Text Box 51"/>
          <p:cNvSpPr txBox="1">
            <a:spLocks noChangeArrowheads="1"/>
          </p:cNvSpPr>
          <p:nvPr/>
        </p:nvSpPr>
        <p:spPr bwMode="auto">
          <a:xfrm>
            <a:off x="323850" y="4151313"/>
            <a:ext cx="41767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Clr>
                <a:srgbClr val="CC3300"/>
              </a:buClr>
              <a:buSzPct val="130000"/>
              <a:buFont typeface="Wingdings" pitchFamily="2" charset="2"/>
              <a:buChar char="Ø"/>
              <a:defRPr/>
            </a:pPr>
            <a:r>
              <a:rPr lang="zh-CN" altLang="en-US" sz="2800" dirty="0">
                <a:solidFill>
                  <a:srgbClr val="FF0000"/>
                </a:solidFill>
                <a:effectLst>
                  <a:outerShdw blurRad="38100" dist="38100" dir="2700000" algn="tl">
                    <a:srgbClr val="000000">
                      <a:alpha val="43137"/>
                    </a:srgbClr>
                  </a:outerShdw>
                </a:effectLst>
                <a:latin typeface="宋体" pitchFamily="2" charset="-122"/>
              </a:rPr>
              <a:t>静</a:t>
            </a:r>
            <a:r>
              <a:rPr lang="zh-CN" altLang="en-US" sz="2800" dirty="0">
                <a:solidFill>
                  <a:schemeClr val="accent2"/>
                </a:solidFill>
                <a:latin typeface="宋体" pitchFamily="2" charset="-122"/>
              </a:rPr>
              <a:t>电场电场线的性质</a:t>
            </a:r>
            <a:endParaRPr lang="en-US" altLang="zh-CN" sz="2800" dirty="0">
              <a:solidFill>
                <a:schemeClr val="accent2"/>
              </a:solidFill>
            </a:endParaRPr>
          </a:p>
        </p:txBody>
      </p:sp>
      <p:sp>
        <p:nvSpPr>
          <p:cNvPr id="5172" name="Text Box 52"/>
          <p:cNvSpPr txBox="1">
            <a:spLocks noChangeArrowheads="1"/>
          </p:cNvSpPr>
          <p:nvPr/>
        </p:nvSpPr>
        <p:spPr bwMode="auto">
          <a:xfrm>
            <a:off x="552450" y="4870450"/>
            <a:ext cx="8382000"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latinLnBrk="1" hangingPunct="1">
              <a:lnSpc>
                <a:spcPct val="75000"/>
              </a:lnSpc>
              <a:spcBef>
                <a:spcPct val="40000"/>
              </a:spcBef>
              <a:buFontTx/>
              <a:buNone/>
            </a:pPr>
            <a:r>
              <a:rPr lang="en-US" altLang="zh-CN" sz="2800">
                <a:solidFill>
                  <a:schemeClr val="accent2"/>
                </a:solidFill>
              </a:rPr>
              <a:t>1</a:t>
            </a:r>
            <a:r>
              <a:rPr lang="en-US" altLang="zh-CN" sz="2800">
                <a:solidFill>
                  <a:schemeClr val="accent2"/>
                </a:solidFill>
                <a:latin typeface="宋体" pitchFamily="2" charset="-122"/>
              </a:rPr>
              <a:t>.</a:t>
            </a:r>
            <a:r>
              <a:rPr lang="zh-CN" altLang="en-US" sz="2800">
                <a:solidFill>
                  <a:schemeClr val="accent2"/>
                </a:solidFill>
                <a:latin typeface="宋体" pitchFamily="2" charset="-122"/>
              </a:rPr>
              <a:t>电场线起始于正电荷</a:t>
            </a:r>
            <a:r>
              <a:rPr lang="en-US" altLang="zh-CN" sz="2800">
                <a:solidFill>
                  <a:schemeClr val="accent2"/>
                </a:solidFill>
                <a:latin typeface="宋体" pitchFamily="2" charset="-122"/>
              </a:rPr>
              <a:t>(</a:t>
            </a:r>
            <a:r>
              <a:rPr lang="zh-CN" altLang="en-US" sz="2800">
                <a:solidFill>
                  <a:schemeClr val="accent2"/>
                </a:solidFill>
                <a:latin typeface="宋体" pitchFamily="2" charset="-122"/>
              </a:rPr>
              <a:t>或无穷远处</a:t>
            </a:r>
            <a:r>
              <a:rPr lang="en-US" altLang="zh-CN" sz="2800">
                <a:solidFill>
                  <a:schemeClr val="accent2"/>
                </a:solidFill>
                <a:latin typeface="宋体" pitchFamily="2" charset="-122"/>
              </a:rPr>
              <a:t>)</a:t>
            </a:r>
            <a:r>
              <a:rPr lang="zh-CN" altLang="en-US" sz="2800">
                <a:solidFill>
                  <a:schemeClr val="accent2"/>
                </a:solidFill>
                <a:latin typeface="宋体" pitchFamily="2" charset="-122"/>
              </a:rPr>
              <a:t>，终止于负电</a:t>
            </a:r>
          </a:p>
          <a:p>
            <a:pPr>
              <a:lnSpc>
                <a:spcPct val="75000"/>
              </a:lnSpc>
              <a:spcBef>
                <a:spcPct val="40000"/>
              </a:spcBef>
              <a:buFontTx/>
              <a:buNone/>
            </a:pPr>
            <a:r>
              <a:rPr lang="zh-CN" altLang="en-US" sz="2800">
                <a:solidFill>
                  <a:schemeClr val="accent2"/>
                </a:solidFill>
                <a:latin typeface="宋体" pitchFamily="2" charset="-122"/>
              </a:rPr>
              <a:t>  荷</a:t>
            </a:r>
            <a:r>
              <a:rPr lang="en-US" altLang="zh-CN" sz="2800">
                <a:solidFill>
                  <a:schemeClr val="accent2"/>
                </a:solidFill>
                <a:latin typeface="宋体" pitchFamily="2" charset="-122"/>
              </a:rPr>
              <a:t>(</a:t>
            </a:r>
            <a:r>
              <a:rPr lang="zh-CN" altLang="en-US" sz="2800">
                <a:solidFill>
                  <a:schemeClr val="accent2"/>
                </a:solidFill>
                <a:latin typeface="宋体" pitchFamily="2" charset="-122"/>
              </a:rPr>
              <a:t>或无穷远处</a:t>
            </a:r>
            <a:r>
              <a:rPr lang="en-US" altLang="zh-CN" sz="2800">
                <a:solidFill>
                  <a:schemeClr val="accent2"/>
                </a:solidFill>
                <a:latin typeface="宋体" pitchFamily="2" charset="-122"/>
              </a:rPr>
              <a:t>)</a:t>
            </a:r>
            <a:r>
              <a:rPr lang="zh-CN" altLang="en-US" sz="2800">
                <a:solidFill>
                  <a:schemeClr val="accent2"/>
                </a:solidFill>
                <a:latin typeface="宋体" pitchFamily="2" charset="-122"/>
              </a:rPr>
              <a:t>，不会在没有电荷处中断；</a:t>
            </a:r>
            <a:endParaRPr lang="en-US" altLang="zh-CN" sz="2800">
              <a:solidFill>
                <a:schemeClr val="accent2"/>
              </a:solidFill>
              <a:latin typeface="宋体" pitchFamily="2" charset="-122"/>
            </a:endParaRPr>
          </a:p>
        </p:txBody>
      </p:sp>
      <p:sp>
        <p:nvSpPr>
          <p:cNvPr id="5173" name="Text Box 53"/>
          <p:cNvSpPr txBox="1">
            <a:spLocks noChangeArrowheads="1"/>
          </p:cNvSpPr>
          <p:nvPr/>
        </p:nvSpPr>
        <p:spPr bwMode="auto">
          <a:xfrm>
            <a:off x="627063" y="5805488"/>
            <a:ext cx="4827587"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a:spcBef>
                <a:spcPct val="50000"/>
              </a:spcBef>
              <a:buFontTx/>
              <a:buNone/>
            </a:pPr>
            <a:r>
              <a:rPr lang="en-US" altLang="zh-CN" sz="2800">
                <a:solidFill>
                  <a:schemeClr val="accent2"/>
                </a:solidFill>
              </a:rPr>
              <a:t>2</a:t>
            </a:r>
            <a:r>
              <a:rPr lang="en-US" altLang="zh-CN" sz="2800">
                <a:solidFill>
                  <a:schemeClr val="accent2"/>
                </a:solidFill>
                <a:latin typeface="宋体" pitchFamily="2" charset="-122"/>
              </a:rPr>
              <a:t>.</a:t>
            </a:r>
            <a:r>
              <a:rPr lang="zh-CN" altLang="en-US" sz="2800">
                <a:solidFill>
                  <a:schemeClr val="accent2"/>
                </a:solidFill>
              </a:rPr>
              <a:t>电场线不会形成闭合曲线</a:t>
            </a:r>
            <a:r>
              <a:rPr lang="zh-CN" altLang="en-US" sz="2800">
                <a:solidFill>
                  <a:schemeClr val="accent2"/>
                </a:solidFill>
                <a:latin typeface="宋体" pitchFamily="2" charset="-122"/>
              </a:rPr>
              <a:t>；</a:t>
            </a:r>
            <a:endParaRPr lang="en-US" altLang="zh-CN" sz="2800">
              <a:solidFill>
                <a:schemeClr val="accent2"/>
              </a:solidFill>
              <a:latin typeface="宋体" pitchFamily="2" charset="-122"/>
            </a:endParaRPr>
          </a:p>
        </p:txBody>
      </p:sp>
      <p:sp>
        <p:nvSpPr>
          <p:cNvPr id="5174" name="AutoShape 54"/>
          <p:cNvSpPr>
            <a:spLocks noChangeArrowheads="1"/>
          </p:cNvSpPr>
          <p:nvPr/>
        </p:nvSpPr>
        <p:spPr bwMode="auto">
          <a:xfrm>
            <a:off x="3779838" y="1268413"/>
            <a:ext cx="2160587" cy="431800"/>
          </a:xfrm>
          <a:prstGeom prst="wedgeRoundRectCallout">
            <a:avLst>
              <a:gd name="adj1" fmla="val -64032"/>
              <a:gd name="adj2" fmla="val -96690"/>
              <a:gd name="adj3" fmla="val 16667"/>
            </a:avLst>
          </a:prstGeom>
          <a:solidFill>
            <a:srgbClr val="FF9900"/>
          </a:solidFill>
          <a:ln w="9525">
            <a:solidFill>
              <a:schemeClr val="accent2"/>
            </a:solidFill>
            <a:miter lim="800000"/>
            <a:headEnd/>
            <a:tailEnd/>
          </a:ln>
        </p:spPr>
        <p:txBody>
          <a:bodyPr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lgn="ctr" eaLnBrk="1" hangingPunct="1">
              <a:spcBef>
                <a:spcPct val="0"/>
              </a:spcBef>
              <a:buFontTx/>
              <a:buNone/>
            </a:pPr>
            <a:r>
              <a:rPr lang="zh-CN" altLang="en-US" sz="2800">
                <a:solidFill>
                  <a:schemeClr val="accent2"/>
                </a:solidFill>
              </a:rPr>
              <a:t>电场线条数</a:t>
            </a:r>
          </a:p>
        </p:txBody>
      </p:sp>
      <p:graphicFrame>
        <p:nvGraphicFramePr>
          <p:cNvPr id="5175" name="Object 55"/>
          <p:cNvGraphicFramePr>
            <a:graphicFrameLocks noChangeAspect="1"/>
          </p:cNvGraphicFramePr>
          <p:nvPr/>
        </p:nvGraphicFramePr>
        <p:xfrm>
          <a:off x="1477963" y="2849563"/>
          <a:ext cx="514350" cy="457200"/>
        </p:xfrm>
        <a:graphic>
          <a:graphicData uri="http://schemas.openxmlformats.org/presentationml/2006/ole">
            <mc:AlternateContent xmlns:mc="http://schemas.openxmlformats.org/markup-compatibility/2006">
              <mc:Choice xmlns:v="urn:schemas-microsoft-com:vml" Requires="v">
                <p:oleObj spid="_x0000_s5280" name="Equation" r:id="rId12" imgW="476385" imgH="418976" progId="Equation.3">
                  <p:embed/>
                </p:oleObj>
              </mc:Choice>
              <mc:Fallback>
                <p:oleObj name="Equation" r:id="rId12" imgW="476385" imgH="418976" progId="Equation.3">
                  <p:embed/>
                  <p:pic>
                    <p:nvPicPr>
                      <p:cNvPr id="0" name="Object 55"/>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477963" y="2849563"/>
                        <a:ext cx="5143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5" fill="hold" grpId="0" nodeType="afterEffect">
                                  <p:stCondLst>
                                    <p:cond delay="0"/>
                                  </p:stCondLst>
                                  <p:childTnLst>
                                    <p:set>
                                      <p:cBhvr>
                                        <p:cTn id="6" dur="1" fill="hold">
                                          <p:stCondLst>
                                            <p:cond delay="0"/>
                                          </p:stCondLst>
                                        </p:cTn>
                                        <p:tgtEl>
                                          <p:spTgt spid="5140"/>
                                        </p:tgtEl>
                                        <p:attrNameLst>
                                          <p:attrName>style.visibility</p:attrName>
                                        </p:attrNameLst>
                                      </p:cBhvr>
                                      <p:to>
                                        <p:strVal val="visible"/>
                                      </p:to>
                                    </p:set>
                                    <p:animEffect transition="in" filter="blinds(vertical)">
                                      <p:cBhvr>
                                        <p:cTn id="7" dur="500"/>
                                        <p:tgtEl>
                                          <p:spTgt spid="514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nodeType="afterGroup">
                            <p:stCondLst>
                              <p:cond delay="500"/>
                            </p:stCondLst>
                            <p:childTnLst>
                              <p:par>
                                <p:cTn id="14" presetID="22" presetClass="entr" presetSubtype="8" fill="hold" nodeType="afterEffect">
                                  <p:stCondLst>
                                    <p:cond delay="0"/>
                                  </p:stCondLst>
                                  <p:childTnLst>
                                    <p:set>
                                      <p:cBhvr>
                                        <p:cTn id="15" dur="1" fill="hold">
                                          <p:stCondLst>
                                            <p:cond delay="0"/>
                                          </p:stCondLst>
                                        </p:cTn>
                                        <p:tgtEl>
                                          <p:spTgt spid="5160"/>
                                        </p:tgtEl>
                                        <p:attrNameLst>
                                          <p:attrName>style.visibility</p:attrName>
                                        </p:attrNameLst>
                                      </p:cBhvr>
                                      <p:to>
                                        <p:strVal val="visible"/>
                                      </p:to>
                                    </p:set>
                                    <p:animEffect transition="in" filter="wipe(left)">
                                      <p:cBhvr>
                                        <p:cTn id="16" dur="500"/>
                                        <p:tgtEl>
                                          <p:spTgt spid="5160"/>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2" fill="hold" grpId="0" nodeType="clickEffect">
                                  <p:stCondLst>
                                    <p:cond delay="0"/>
                                  </p:stCondLst>
                                  <p:childTnLst>
                                    <p:set>
                                      <p:cBhvr>
                                        <p:cTn id="20" dur="1" fill="hold">
                                          <p:stCondLst>
                                            <p:cond delay="0"/>
                                          </p:stCondLst>
                                        </p:cTn>
                                        <p:tgtEl>
                                          <p:spTgt spid="5144"/>
                                        </p:tgtEl>
                                        <p:attrNameLst>
                                          <p:attrName>style.visibility</p:attrName>
                                        </p:attrNameLst>
                                      </p:cBhvr>
                                      <p:to>
                                        <p:strVal val="visible"/>
                                      </p:to>
                                    </p:set>
                                    <p:anim calcmode="lin" valueType="num">
                                      <p:cBhvr additive="base">
                                        <p:cTn id="21" dur="500" fill="hold"/>
                                        <p:tgtEl>
                                          <p:spTgt spid="5144"/>
                                        </p:tgtEl>
                                        <p:attrNameLst>
                                          <p:attrName>ppt_x</p:attrName>
                                        </p:attrNameLst>
                                      </p:cBhvr>
                                      <p:tavLst>
                                        <p:tav tm="0">
                                          <p:val>
                                            <p:strVal val="1+#ppt_w/2"/>
                                          </p:val>
                                        </p:tav>
                                        <p:tav tm="100000">
                                          <p:val>
                                            <p:strVal val="#ppt_x"/>
                                          </p:val>
                                        </p:tav>
                                      </p:tavLst>
                                    </p:anim>
                                    <p:anim calcmode="lin" valueType="num">
                                      <p:cBhvr additive="base">
                                        <p:cTn id="22" dur="500" fill="hold"/>
                                        <p:tgtEl>
                                          <p:spTgt spid="5144"/>
                                        </p:tgtEl>
                                        <p:attrNameLst>
                                          <p:attrName>ppt_y</p:attrName>
                                        </p:attrNameLst>
                                      </p:cBhvr>
                                      <p:tavLst>
                                        <p:tav tm="0">
                                          <p:val>
                                            <p:strVal val="#ppt_y"/>
                                          </p:val>
                                        </p:tav>
                                        <p:tav tm="100000">
                                          <p:val>
                                            <p:strVal val="#ppt_y"/>
                                          </p:val>
                                        </p:tav>
                                      </p:tavLst>
                                    </p:anim>
                                  </p:childTnLst>
                                </p:cTn>
                              </p:par>
                            </p:childTnLst>
                          </p:cTn>
                        </p:par>
                        <p:par>
                          <p:cTn id="23" fill="hold" nodeType="afterGroup">
                            <p:stCondLst>
                              <p:cond delay="500"/>
                            </p:stCondLst>
                            <p:childTnLst>
                              <p:par>
                                <p:cTn id="24" presetID="22" presetClass="entr" presetSubtype="8" fill="hold" nodeType="afterEffect">
                                  <p:stCondLst>
                                    <p:cond delay="0"/>
                                  </p:stCondLst>
                                  <p:childTnLst>
                                    <p:set>
                                      <p:cBhvr>
                                        <p:cTn id="25" dur="1" fill="hold">
                                          <p:stCondLst>
                                            <p:cond delay="0"/>
                                          </p:stCondLst>
                                        </p:cTn>
                                        <p:tgtEl>
                                          <p:spTgt spid="5162"/>
                                        </p:tgtEl>
                                        <p:attrNameLst>
                                          <p:attrName>style.visibility</p:attrName>
                                        </p:attrNameLst>
                                      </p:cBhvr>
                                      <p:to>
                                        <p:strVal val="visible"/>
                                      </p:to>
                                    </p:set>
                                    <p:animEffect transition="in" filter="wipe(left)">
                                      <p:cBhvr>
                                        <p:cTn id="26" dur="500"/>
                                        <p:tgtEl>
                                          <p:spTgt spid="5162"/>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22" presetClass="entr" presetSubtype="8" fill="hold" nodeType="clickEffect">
                                  <p:stCondLst>
                                    <p:cond delay="0"/>
                                  </p:stCondLst>
                                  <p:childTnLst>
                                    <p:set>
                                      <p:cBhvr>
                                        <p:cTn id="30" dur="1" fill="hold">
                                          <p:stCondLst>
                                            <p:cond delay="0"/>
                                          </p:stCondLst>
                                        </p:cTn>
                                        <p:tgtEl>
                                          <p:spTgt spid="5141"/>
                                        </p:tgtEl>
                                        <p:attrNameLst>
                                          <p:attrName>style.visibility</p:attrName>
                                        </p:attrNameLst>
                                      </p:cBhvr>
                                      <p:to>
                                        <p:strVal val="visible"/>
                                      </p:to>
                                    </p:set>
                                    <p:animEffect transition="in" filter="wipe(left)">
                                      <p:cBhvr>
                                        <p:cTn id="31" dur="500"/>
                                        <p:tgtEl>
                                          <p:spTgt spid="5141"/>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5174"/>
                                        </p:tgtEl>
                                        <p:attrNameLst>
                                          <p:attrName>style.visibility</p:attrName>
                                        </p:attrNameLst>
                                      </p:cBhvr>
                                      <p:to>
                                        <p:strVal val="visible"/>
                                      </p:to>
                                    </p:set>
                                    <p:animEffect transition="in" filter="wipe(left)">
                                      <p:cBhvr>
                                        <p:cTn id="36" dur="500"/>
                                        <p:tgtEl>
                                          <p:spTgt spid="5174"/>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2" presetClass="entr" presetSubtype="8" fill="hold" nodeType="clickEffect">
                                  <p:stCondLst>
                                    <p:cond delay="0"/>
                                  </p:stCondLst>
                                  <p:childTnLst>
                                    <p:set>
                                      <p:cBhvr>
                                        <p:cTn id="40" dur="1" fill="hold">
                                          <p:stCondLst>
                                            <p:cond delay="0"/>
                                          </p:stCondLst>
                                        </p:cTn>
                                        <p:tgtEl>
                                          <p:spTgt spid="5155"/>
                                        </p:tgtEl>
                                        <p:attrNameLst>
                                          <p:attrName>style.visibility</p:attrName>
                                        </p:attrNameLst>
                                      </p:cBhvr>
                                      <p:to>
                                        <p:strVal val="visible"/>
                                      </p:to>
                                    </p:set>
                                    <p:anim calcmode="lin" valueType="num">
                                      <p:cBhvr additive="base">
                                        <p:cTn id="41" dur="500" fill="hold"/>
                                        <p:tgtEl>
                                          <p:spTgt spid="5155"/>
                                        </p:tgtEl>
                                        <p:attrNameLst>
                                          <p:attrName>ppt_x</p:attrName>
                                        </p:attrNameLst>
                                      </p:cBhvr>
                                      <p:tavLst>
                                        <p:tav tm="0">
                                          <p:val>
                                            <p:strVal val="0-#ppt_w/2"/>
                                          </p:val>
                                        </p:tav>
                                        <p:tav tm="100000">
                                          <p:val>
                                            <p:strVal val="#ppt_x"/>
                                          </p:val>
                                        </p:tav>
                                      </p:tavLst>
                                    </p:anim>
                                    <p:anim calcmode="lin" valueType="num">
                                      <p:cBhvr additive="base">
                                        <p:cTn id="42" dur="500" fill="hold"/>
                                        <p:tgtEl>
                                          <p:spTgt spid="5155"/>
                                        </p:tgtEl>
                                        <p:attrNameLst>
                                          <p:attrName>ppt_y</p:attrName>
                                        </p:attrNameLst>
                                      </p:cBhvr>
                                      <p:tavLst>
                                        <p:tav tm="0">
                                          <p:val>
                                            <p:strVal val="#ppt_y"/>
                                          </p:val>
                                        </p:tav>
                                        <p:tav tm="100000">
                                          <p:val>
                                            <p:strVal val="#ppt_y"/>
                                          </p:val>
                                        </p:tav>
                                      </p:tavLst>
                                    </p:anim>
                                  </p:childTnLst>
                                </p:cTn>
                              </p:par>
                            </p:childTnLst>
                          </p:cTn>
                        </p:par>
                        <p:par>
                          <p:cTn id="43" fill="hold" nodeType="afterGroup">
                            <p:stCondLst>
                              <p:cond delay="500"/>
                            </p:stCondLst>
                            <p:childTnLst>
                              <p:par>
                                <p:cTn id="44" presetID="1" presetClass="entr" presetSubtype="0" fill="hold" grpId="0" nodeType="afterEffect">
                                  <p:stCondLst>
                                    <p:cond delay="0"/>
                                  </p:stCondLst>
                                  <p:childTnLst>
                                    <p:set>
                                      <p:cBhvr>
                                        <p:cTn id="45" dur="1" fill="hold">
                                          <p:stCondLst>
                                            <p:cond delay="499"/>
                                          </p:stCondLst>
                                        </p:cTn>
                                        <p:tgtEl>
                                          <p:spTgt spid="5157"/>
                                        </p:tgtEl>
                                        <p:attrNameLst>
                                          <p:attrName>style.visibility</p:attrName>
                                        </p:attrNameLst>
                                      </p:cBhvr>
                                      <p:to>
                                        <p:strVal val="visible"/>
                                      </p:to>
                                    </p:set>
                                  </p:childTnLst>
                                </p:cTn>
                              </p:par>
                            </p:childTnLst>
                          </p:cTn>
                        </p:par>
                      </p:childTnLst>
                    </p:cTn>
                  </p:par>
                  <p:par>
                    <p:cTn id="46" fill="hold" nodeType="clickPar">
                      <p:stCondLst>
                        <p:cond delay="indefinite"/>
                      </p:stCondLst>
                      <p:childTnLst>
                        <p:par>
                          <p:cTn id="47" fill="hold" nodeType="withGroup">
                            <p:stCondLst>
                              <p:cond delay="0"/>
                            </p:stCondLst>
                            <p:childTnLst>
                              <p:par>
                                <p:cTn id="48" presetID="22" presetClass="entr" presetSubtype="8" fill="hold" grpId="0" nodeType="clickEffect">
                                  <p:stCondLst>
                                    <p:cond delay="0"/>
                                  </p:stCondLst>
                                  <p:childTnLst>
                                    <p:set>
                                      <p:cBhvr>
                                        <p:cTn id="49" dur="1" fill="hold">
                                          <p:stCondLst>
                                            <p:cond delay="0"/>
                                          </p:stCondLst>
                                        </p:cTn>
                                        <p:tgtEl>
                                          <p:spTgt spid="5156"/>
                                        </p:tgtEl>
                                        <p:attrNameLst>
                                          <p:attrName>style.visibility</p:attrName>
                                        </p:attrNameLst>
                                      </p:cBhvr>
                                      <p:to>
                                        <p:strVal val="visible"/>
                                      </p:to>
                                    </p:set>
                                    <p:animEffect transition="in" filter="wipe(left)">
                                      <p:cBhvr>
                                        <p:cTn id="50" dur="500"/>
                                        <p:tgtEl>
                                          <p:spTgt spid="5156"/>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2" presetClass="entr" presetSubtype="8" fill="hold" nodeType="clickEffect">
                                  <p:stCondLst>
                                    <p:cond delay="0"/>
                                  </p:stCondLst>
                                  <p:childTnLst>
                                    <p:set>
                                      <p:cBhvr>
                                        <p:cTn id="54" dur="1" fill="hold">
                                          <p:stCondLst>
                                            <p:cond delay="0"/>
                                          </p:stCondLst>
                                        </p:cTn>
                                        <p:tgtEl>
                                          <p:spTgt spid="5175"/>
                                        </p:tgtEl>
                                        <p:attrNameLst>
                                          <p:attrName>style.visibility</p:attrName>
                                        </p:attrNameLst>
                                      </p:cBhvr>
                                      <p:to>
                                        <p:strVal val="visible"/>
                                      </p:to>
                                    </p:set>
                                    <p:anim calcmode="lin" valueType="num">
                                      <p:cBhvr additive="base">
                                        <p:cTn id="55" dur="500" fill="hold"/>
                                        <p:tgtEl>
                                          <p:spTgt spid="5175"/>
                                        </p:tgtEl>
                                        <p:attrNameLst>
                                          <p:attrName>ppt_x</p:attrName>
                                        </p:attrNameLst>
                                      </p:cBhvr>
                                      <p:tavLst>
                                        <p:tav tm="0">
                                          <p:val>
                                            <p:strVal val="0-#ppt_w/2"/>
                                          </p:val>
                                        </p:tav>
                                        <p:tav tm="100000">
                                          <p:val>
                                            <p:strVal val="#ppt_x"/>
                                          </p:val>
                                        </p:tav>
                                      </p:tavLst>
                                    </p:anim>
                                    <p:anim calcmode="lin" valueType="num">
                                      <p:cBhvr additive="base">
                                        <p:cTn id="56" dur="500" fill="hold"/>
                                        <p:tgtEl>
                                          <p:spTgt spid="5175"/>
                                        </p:tgtEl>
                                        <p:attrNameLst>
                                          <p:attrName>ppt_y</p:attrName>
                                        </p:attrNameLst>
                                      </p:cBhvr>
                                      <p:tavLst>
                                        <p:tav tm="0">
                                          <p:val>
                                            <p:strVal val="#ppt_y"/>
                                          </p:val>
                                        </p:tav>
                                        <p:tav tm="100000">
                                          <p:val>
                                            <p:strVal val="#ppt_y"/>
                                          </p:val>
                                        </p:tav>
                                      </p:tavLst>
                                    </p:anim>
                                  </p:childTnLst>
                                </p:cTn>
                              </p:par>
                            </p:childTnLst>
                          </p:cTn>
                        </p:par>
                      </p:childTnLst>
                    </p:cTn>
                  </p:par>
                  <p:par>
                    <p:cTn id="57" fill="hold" nodeType="clickPar">
                      <p:stCondLst>
                        <p:cond delay="indefinite"/>
                      </p:stCondLst>
                      <p:childTnLst>
                        <p:par>
                          <p:cTn id="58" fill="hold" nodeType="withGroup">
                            <p:stCondLst>
                              <p:cond delay="0"/>
                            </p:stCondLst>
                            <p:childTnLst>
                              <p:par>
                                <p:cTn id="59" presetID="3" presetClass="entr" presetSubtype="10" fill="hold" grpId="0" nodeType="clickEffect">
                                  <p:stCondLst>
                                    <p:cond delay="0"/>
                                  </p:stCondLst>
                                  <p:childTnLst>
                                    <p:set>
                                      <p:cBhvr>
                                        <p:cTn id="60" dur="1" fill="hold">
                                          <p:stCondLst>
                                            <p:cond delay="0"/>
                                          </p:stCondLst>
                                        </p:cTn>
                                        <p:tgtEl>
                                          <p:spTgt spid="5168"/>
                                        </p:tgtEl>
                                        <p:attrNameLst>
                                          <p:attrName>style.visibility</p:attrName>
                                        </p:attrNameLst>
                                      </p:cBhvr>
                                      <p:to>
                                        <p:strVal val="visible"/>
                                      </p:to>
                                    </p:set>
                                    <p:animEffect transition="in" filter="blinds(horizontal)">
                                      <p:cBhvr>
                                        <p:cTn id="61" dur="500"/>
                                        <p:tgtEl>
                                          <p:spTgt spid="5168"/>
                                        </p:tgtEl>
                                      </p:cBhvr>
                                    </p:animEffect>
                                  </p:childTnLst>
                                </p:cTn>
                              </p:par>
                            </p:childTnLst>
                          </p:cTn>
                        </p:par>
                      </p:childTnLst>
                    </p:cTn>
                  </p:par>
                  <p:par>
                    <p:cTn id="62" fill="hold" nodeType="clickPar">
                      <p:stCondLst>
                        <p:cond delay="indefinite"/>
                      </p:stCondLst>
                      <p:childTnLst>
                        <p:par>
                          <p:cTn id="63" fill="hold" nodeType="withGroup">
                            <p:stCondLst>
                              <p:cond delay="0"/>
                            </p:stCondLst>
                            <p:childTnLst>
                              <p:par>
                                <p:cTn id="64" presetID="22" presetClass="entr" presetSubtype="8" fill="hold" grpId="0" nodeType="clickEffect">
                                  <p:stCondLst>
                                    <p:cond delay="0"/>
                                  </p:stCondLst>
                                  <p:childTnLst>
                                    <p:set>
                                      <p:cBhvr>
                                        <p:cTn id="65" dur="1" fill="hold">
                                          <p:stCondLst>
                                            <p:cond delay="0"/>
                                          </p:stCondLst>
                                        </p:cTn>
                                        <p:tgtEl>
                                          <p:spTgt spid="5171"/>
                                        </p:tgtEl>
                                        <p:attrNameLst>
                                          <p:attrName>style.visibility</p:attrName>
                                        </p:attrNameLst>
                                      </p:cBhvr>
                                      <p:to>
                                        <p:strVal val="visible"/>
                                      </p:to>
                                    </p:set>
                                    <p:animEffect transition="in" filter="wipe(left)">
                                      <p:cBhvr>
                                        <p:cTn id="66" dur="500"/>
                                        <p:tgtEl>
                                          <p:spTgt spid="5171"/>
                                        </p:tgtEl>
                                      </p:cBhvr>
                                    </p:animEffect>
                                  </p:childTnLst>
                                </p:cTn>
                              </p:par>
                            </p:childTnLst>
                          </p:cTn>
                        </p:par>
                      </p:childTnLst>
                    </p:cTn>
                  </p:par>
                  <p:par>
                    <p:cTn id="67" fill="hold" nodeType="clickPar">
                      <p:stCondLst>
                        <p:cond delay="indefinite"/>
                      </p:stCondLst>
                      <p:childTnLst>
                        <p:par>
                          <p:cTn id="68" fill="hold" nodeType="withGroup">
                            <p:stCondLst>
                              <p:cond delay="0"/>
                            </p:stCondLst>
                            <p:childTnLst>
                              <p:par>
                                <p:cTn id="69" presetID="22" presetClass="entr" presetSubtype="8" fill="hold" grpId="0" nodeType="clickEffect">
                                  <p:stCondLst>
                                    <p:cond delay="0"/>
                                  </p:stCondLst>
                                  <p:childTnLst>
                                    <p:set>
                                      <p:cBhvr>
                                        <p:cTn id="70" dur="1" fill="hold">
                                          <p:stCondLst>
                                            <p:cond delay="0"/>
                                          </p:stCondLst>
                                        </p:cTn>
                                        <p:tgtEl>
                                          <p:spTgt spid="5172"/>
                                        </p:tgtEl>
                                        <p:attrNameLst>
                                          <p:attrName>style.visibility</p:attrName>
                                        </p:attrNameLst>
                                      </p:cBhvr>
                                      <p:to>
                                        <p:strVal val="visible"/>
                                      </p:to>
                                    </p:set>
                                    <p:animEffect transition="in" filter="wipe(left)">
                                      <p:cBhvr>
                                        <p:cTn id="71" dur="500"/>
                                        <p:tgtEl>
                                          <p:spTgt spid="5172"/>
                                        </p:tgtEl>
                                      </p:cBhvr>
                                    </p:animEffect>
                                  </p:childTnLst>
                                </p:cTn>
                              </p:par>
                            </p:childTnLst>
                          </p:cTn>
                        </p:par>
                      </p:childTnLst>
                    </p:cTn>
                  </p:par>
                  <p:par>
                    <p:cTn id="72" fill="hold" nodeType="clickPar">
                      <p:stCondLst>
                        <p:cond delay="indefinite"/>
                      </p:stCondLst>
                      <p:childTnLst>
                        <p:par>
                          <p:cTn id="73" fill="hold" nodeType="withGroup">
                            <p:stCondLst>
                              <p:cond delay="0"/>
                            </p:stCondLst>
                            <p:childTnLst>
                              <p:par>
                                <p:cTn id="74" presetID="22" presetClass="entr" presetSubtype="8" fill="hold" grpId="0" nodeType="clickEffect">
                                  <p:stCondLst>
                                    <p:cond delay="0"/>
                                  </p:stCondLst>
                                  <p:childTnLst>
                                    <p:set>
                                      <p:cBhvr>
                                        <p:cTn id="75" dur="1" fill="hold">
                                          <p:stCondLst>
                                            <p:cond delay="0"/>
                                          </p:stCondLst>
                                        </p:cTn>
                                        <p:tgtEl>
                                          <p:spTgt spid="5173"/>
                                        </p:tgtEl>
                                        <p:attrNameLst>
                                          <p:attrName>style.visibility</p:attrName>
                                        </p:attrNameLst>
                                      </p:cBhvr>
                                      <p:to>
                                        <p:strVal val="visible"/>
                                      </p:to>
                                    </p:set>
                                    <p:animEffect transition="in" filter="wipe(left)">
                                      <p:cBhvr>
                                        <p:cTn id="76" dur="500"/>
                                        <p:tgtEl>
                                          <p:spTgt spid="51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40" grpId="0" autoUpdateAnimBg="0"/>
      <p:bldP spid="5144" grpId="0" animBg="1"/>
      <p:bldP spid="5156" grpId="0" autoUpdateAnimBg="0"/>
      <p:bldP spid="5157" grpId="0" autoUpdateAnimBg="0"/>
      <p:bldP spid="5168" grpId="0" autoUpdateAnimBg="0"/>
      <p:bldP spid="5171" grpId="0" autoUpdateAnimBg="0"/>
      <p:bldP spid="5172" grpId="0" autoUpdateAnimBg="0"/>
      <p:bldP spid="5173" grpId="0" autoUpdateAnimBg="0"/>
      <p:bldP spid="517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50"/>
          <p:cNvSpPr txBox="1">
            <a:spLocks noChangeArrowheads="1"/>
          </p:cNvSpPr>
          <p:nvPr/>
        </p:nvSpPr>
        <p:spPr bwMode="auto">
          <a:xfrm>
            <a:off x="611188" y="476250"/>
            <a:ext cx="819150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defTabSz="762000">
              <a:spcBef>
                <a:spcPct val="20000"/>
              </a:spcBef>
              <a:buChar char="•"/>
              <a:defRPr kumimoji="1" sz="3200">
                <a:solidFill>
                  <a:schemeClr val="tx1"/>
                </a:solidFill>
                <a:latin typeface="Times New Roman" pitchFamily="18" charset="0"/>
                <a:ea typeface="宋体" pitchFamily="2" charset="-122"/>
              </a:defRPr>
            </a:lvl1pPr>
            <a:lvl2pPr marL="742950" indent="-285750" defTabSz="762000">
              <a:spcBef>
                <a:spcPct val="20000"/>
              </a:spcBef>
              <a:buChar char="–"/>
              <a:defRPr kumimoji="1" sz="2800">
                <a:solidFill>
                  <a:schemeClr val="tx1"/>
                </a:solidFill>
                <a:latin typeface="Times New Roman" pitchFamily="18" charset="0"/>
                <a:ea typeface="宋体" pitchFamily="2" charset="-122"/>
              </a:defRPr>
            </a:lvl2pPr>
            <a:lvl3pPr marL="1143000" indent="-228600" defTabSz="762000">
              <a:spcBef>
                <a:spcPct val="20000"/>
              </a:spcBef>
              <a:buChar char="•"/>
              <a:defRPr kumimoji="1" sz="2400">
                <a:solidFill>
                  <a:schemeClr val="tx1"/>
                </a:solidFill>
                <a:latin typeface="Times New Roman" pitchFamily="18" charset="0"/>
                <a:ea typeface="宋体" pitchFamily="2" charset="-122"/>
              </a:defRPr>
            </a:lvl3pPr>
            <a:lvl4pPr marL="1600200" indent="-228600" defTabSz="762000">
              <a:spcBef>
                <a:spcPct val="20000"/>
              </a:spcBef>
              <a:buChar char="–"/>
              <a:defRPr kumimoji="1" sz="2000">
                <a:solidFill>
                  <a:schemeClr val="tx1"/>
                </a:solidFill>
                <a:latin typeface="Times New Roman" pitchFamily="18" charset="0"/>
                <a:ea typeface="宋体" pitchFamily="2" charset="-122"/>
              </a:defRPr>
            </a:lvl4pPr>
            <a:lvl5pPr marL="2057400" indent="-228600" defTabSz="762000">
              <a:spcBef>
                <a:spcPct val="20000"/>
              </a:spcBef>
              <a:buChar char="»"/>
              <a:defRPr kumimoji="1" sz="2000">
                <a:solidFill>
                  <a:schemeClr val="tx1"/>
                </a:solidFill>
                <a:latin typeface="Times New Roman" pitchFamily="18" charset="0"/>
                <a:ea typeface="宋体" pitchFamily="2" charset="-122"/>
              </a:defRPr>
            </a:lvl5pPr>
            <a:lvl6pPr marL="25146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defTabSz="7620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a:spcBef>
                <a:spcPct val="50000"/>
              </a:spcBef>
              <a:buFontTx/>
              <a:buNone/>
            </a:pPr>
            <a:r>
              <a:rPr lang="en-US" altLang="zh-CN" sz="2800">
                <a:solidFill>
                  <a:schemeClr val="accent2"/>
                </a:solidFill>
              </a:rPr>
              <a:t>3</a:t>
            </a:r>
            <a:r>
              <a:rPr lang="en-US" altLang="zh-CN" sz="2800">
                <a:solidFill>
                  <a:schemeClr val="accent2"/>
                </a:solidFill>
                <a:latin typeface="宋体" pitchFamily="2" charset="-122"/>
              </a:rPr>
              <a:t>.</a:t>
            </a:r>
            <a:r>
              <a:rPr lang="zh-CN" altLang="en-US" sz="2800">
                <a:solidFill>
                  <a:schemeClr val="accent2"/>
                </a:solidFill>
              </a:rPr>
              <a:t>没有电荷处，任意两条电场线不会相交</a:t>
            </a:r>
            <a:r>
              <a:rPr lang="zh-CN" altLang="en-US" sz="2800">
                <a:solidFill>
                  <a:schemeClr val="accent2"/>
                </a:solidFill>
                <a:latin typeface="宋体" pitchFamily="2" charset="-122"/>
              </a:rPr>
              <a:t>。为什么  </a:t>
            </a:r>
          </a:p>
        </p:txBody>
      </p:sp>
      <p:pic>
        <p:nvPicPr>
          <p:cNvPr id="6147" name="Picture 3" descr="D:\Research\BIT\教学\大学物理下\Mine\多多.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5150" y="1196975"/>
            <a:ext cx="5316538" cy="531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linds(horizontal)">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5" name="Text Box 105"/>
          <p:cNvSpPr txBox="1">
            <a:spLocks noChangeArrowheads="1"/>
          </p:cNvSpPr>
          <p:nvPr/>
        </p:nvSpPr>
        <p:spPr bwMode="auto">
          <a:xfrm>
            <a:off x="228600" y="76200"/>
            <a:ext cx="69342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Clr>
                <a:srgbClr val="CC3300"/>
              </a:buClr>
              <a:buSzPct val="130000"/>
              <a:buFont typeface="Wingdings" pitchFamily="2" charset="2"/>
              <a:buChar char="Ø"/>
            </a:pPr>
            <a:r>
              <a:rPr lang="zh-CN" altLang="en-US" sz="2800">
                <a:solidFill>
                  <a:schemeClr val="accent2"/>
                </a:solidFill>
              </a:rPr>
              <a:t>一些静电场的电场线图形</a:t>
            </a:r>
          </a:p>
        </p:txBody>
      </p:sp>
      <p:sp>
        <p:nvSpPr>
          <p:cNvPr id="25706" name="Rectangle 106"/>
          <p:cNvSpPr>
            <a:spLocks noChangeArrowheads="1"/>
          </p:cNvSpPr>
          <p:nvPr/>
        </p:nvSpPr>
        <p:spPr bwMode="auto">
          <a:xfrm>
            <a:off x="0" y="609600"/>
            <a:ext cx="9144000" cy="76200"/>
          </a:xfrm>
          <a:prstGeom prst="rect">
            <a:avLst/>
          </a:prstGeom>
          <a:gradFill rotWithShape="0">
            <a:gsLst>
              <a:gs pos="0">
                <a:srgbClr val="00CC99"/>
              </a:gs>
              <a:gs pos="100000">
                <a:srgbClr val="00A179"/>
              </a:gs>
            </a:gsLst>
            <a:path path="shape">
              <a:fillToRect l="50000" t="50000" r="50000" b="50000"/>
            </a:path>
          </a:gradFill>
          <a:ln w="12700" cap="sq">
            <a:solidFill>
              <a:schemeClr val="tx1"/>
            </a:solidFill>
            <a:miter lim="800000"/>
            <a:headEnd type="none" w="sm" len="sm"/>
            <a:tailEnd type="none" w="sm" len="sm"/>
          </a:ln>
        </p:spPr>
        <p:txBody>
          <a:bodyPr wrap="none" anchor="ct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endParaRPr lang="en-US" altLang="zh-CN" sz="2800"/>
          </a:p>
        </p:txBody>
      </p:sp>
      <p:grpSp>
        <p:nvGrpSpPr>
          <p:cNvPr id="2" name="Group 122"/>
          <p:cNvGrpSpPr>
            <a:grpSpLocks/>
          </p:cNvGrpSpPr>
          <p:nvPr/>
        </p:nvGrpSpPr>
        <p:grpSpPr bwMode="auto">
          <a:xfrm>
            <a:off x="211138" y="976313"/>
            <a:ext cx="8709025" cy="5548312"/>
            <a:chOff x="142" y="446"/>
            <a:chExt cx="5486" cy="3461"/>
          </a:xfrm>
        </p:grpSpPr>
        <p:pic>
          <p:nvPicPr>
            <p:cNvPr id="7173" name="Picture 123" descr="hw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 y="454"/>
              <a:ext cx="2719" cy="34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4" name="Picture 124" descr="hw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29" y="446"/>
              <a:ext cx="2699" cy="3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p:zoom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5705"/>
                                        </p:tgtEl>
                                        <p:attrNameLst>
                                          <p:attrName>style.visibility</p:attrName>
                                        </p:attrNameLst>
                                      </p:cBhvr>
                                      <p:to>
                                        <p:strVal val="visible"/>
                                      </p:to>
                                    </p:set>
                                    <p:anim calcmode="lin" valueType="num">
                                      <p:cBhvr additive="base">
                                        <p:cTn id="7" dur="500" fill="hold"/>
                                        <p:tgtEl>
                                          <p:spTgt spid="25705"/>
                                        </p:tgtEl>
                                        <p:attrNameLst>
                                          <p:attrName>ppt_x</p:attrName>
                                        </p:attrNameLst>
                                      </p:cBhvr>
                                      <p:tavLst>
                                        <p:tav tm="0">
                                          <p:val>
                                            <p:strVal val="1+#ppt_w/2"/>
                                          </p:val>
                                        </p:tav>
                                        <p:tav tm="100000">
                                          <p:val>
                                            <p:strVal val="#ppt_x"/>
                                          </p:val>
                                        </p:tav>
                                      </p:tavLst>
                                    </p:anim>
                                    <p:anim calcmode="lin" valueType="num">
                                      <p:cBhvr additive="base">
                                        <p:cTn id="8" dur="500" fill="hold"/>
                                        <p:tgtEl>
                                          <p:spTgt spid="25705"/>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8" presetClass="entr" presetSubtype="3" fill="hold" grpId="0" nodeType="afterEffect">
                                  <p:stCondLst>
                                    <p:cond delay="0"/>
                                  </p:stCondLst>
                                  <p:childTnLst>
                                    <p:set>
                                      <p:cBhvr>
                                        <p:cTn id="11" dur="1" fill="hold">
                                          <p:stCondLst>
                                            <p:cond delay="0"/>
                                          </p:stCondLst>
                                        </p:cTn>
                                        <p:tgtEl>
                                          <p:spTgt spid="25706"/>
                                        </p:tgtEl>
                                        <p:attrNameLst>
                                          <p:attrName>style.visibility</p:attrName>
                                        </p:attrNameLst>
                                      </p:cBhvr>
                                      <p:to>
                                        <p:strVal val="visible"/>
                                      </p:to>
                                    </p:set>
                                    <p:animEffect transition="in" filter="strips(upRight)">
                                      <p:cBhvr>
                                        <p:cTn id="12" dur="500"/>
                                        <p:tgtEl>
                                          <p:spTgt spid="25706"/>
                                        </p:tgtEl>
                                      </p:cBhvr>
                                    </p:animEffect>
                                  </p:childTnLst>
                                </p:cTn>
                              </p:par>
                            </p:childTnLst>
                          </p:cTn>
                        </p:par>
                        <p:par>
                          <p:cTn id="13" fill="hold" nodeType="afterGroup">
                            <p:stCondLst>
                              <p:cond delay="1000"/>
                            </p:stCondLst>
                            <p:childTnLst>
                              <p:par>
                                <p:cTn id="14" presetID="22" presetClass="entr" presetSubtype="1"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up)">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705" grpId="0" autoUpdateAnimBg="0"/>
      <p:bldP spid="2570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94" name="Group 4"/>
          <p:cNvGrpSpPr>
            <a:grpSpLocks/>
          </p:cNvGrpSpPr>
          <p:nvPr/>
        </p:nvGrpSpPr>
        <p:grpSpPr bwMode="auto">
          <a:xfrm>
            <a:off x="514350" y="1588"/>
            <a:ext cx="8140700" cy="6691312"/>
            <a:chOff x="324" y="1"/>
            <a:chExt cx="5128" cy="4215"/>
          </a:xfrm>
        </p:grpSpPr>
        <p:pic>
          <p:nvPicPr>
            <p:cNvPr id="8195" name="Picture 5" descr="hw1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 y="1"/>
              <a:ext cx="5128" cy="4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6" name="Rectangle 6"/>
            <p:cNvSpPr>
              <a:spLocks noChangeArrowheads="1"/>
            </p:cNvSpPr>
            <p:nvPr/>
          </p:nvSpPr>
          <p:spPr bwMode="auto">
            <a:xfrm>
              <a:off x="2334" y="3737"/>
              <a:ext cx="1144" cy="36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a:solidFill>
                    <a:srgbClr val="CC3300"/>
                  </a:solidFill>
                  <a:latin typeface="宋体" pitchFamily="2" charset="-122"/>
                </a:rPr>
                <a:t>电偶极子</a:t>
              </a:r>
            </a:p>
          </p:txBody>
        </p:sp>
      </p:grpSp>
    </p:spTree>
  </p:cSld>
  <p:clrMapOvr>
    <a:masterClrMapping/>
  </p:clrMapOvr>
  <p:transition>
    <p:zoom dir="in"/>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5" descr="hw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813" y="846138"/>
            <a:ext cx="8916987" cy="4862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9" name="Rectangle 6"/>
          <p:cNvSpPr>
            <a:spLocks noChangeArrowheads="1"/>
          </p:cNvSpPr>
          <p:nvPr/>
        </p:nvSpPr>
        <p:spPr bwMode="auto">
          <a:xfrm>
            <a:off x="2765425" y="5621338"/>
            <a:ext cx="3435350"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0"/>
              </a:spcBef>
              <a:buFontTx/>
              <a:buNone/>
            </a:pPr>
            <a:r>
              <a:rPr lang="zh-CN" altLang="en-US">
                <a:solidFill>
                  <a:srgbClr val="CC3300"/>
                </a:solidFill>
                <a:latin typeface="Bookman Old Style" pitchFamily="18" charset="0"/>
              </a:rPr>
              <a:t>一对等量正点电荷</a:t>
            </a:r>
          </a:p>
        </p:txBody>
      </p:sp>
    </p:spTree>
  </p:cSld>
  <p:clrMapOvr>
    <a:masterClrMapping/>
  </p:clrMapOvr>
  <p:transition>
    <p:zoom dir="in"/>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42" name="Group 4"/>
          <p:cNvGrpSpPr>
            <a:grpSpLocks/>
          </p:cNvGrpSpPr>
          <p:nvPr/>
        </p:nvGrpSpPr>
        <p:grpSpPr bwMode="auto">
          <a:xfrm>
            <a:off x="288925" y="1736725"/>
            <a:ext cx="8518525" cy="3546475"/>
            <a:chOff x="182" y="1094"/>
            <a:chExt cx="5366" cy="2234"/>
          </a:xfrm>
        </p:grpSpPr>
        <p:pic>
          <p:nvPicPr>
            <p:cNvPr id="10243" name="Picture 5" descr="hw2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 y="1094"/>
              <a:ext cx="5366" cy="1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 Box 6"/>
            <p:cNvSpPr txBox="1">
              <a:spLocks noChangeArrowheads="1"/>
            </p:cNvSpPr>
            <p:nvPr/>
          </p:nvSpPr>
          <p:spPr bwMode="auto">
            <a:xfrm>
              <a:off x="2142" y="2963"/>
              <a:ext cx="1474" cy="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3200">
                  <a:solidFill>
                    <a:schemeClr val="tx1"/>
                  </a:solidFill>
                  <a:latin typeface="Times New Roman" pitchFamily="18" charset="0"/>
                  <a:ea typeface="宋体" pitchFamily="2" charset="-122"/>
                </a:defRPr>
              </a:lvl1pPr>
              <a:lvl2pPr marL="742950" indent="-285750">
                <a:spcBef>
                  <a:spcPct val="20000"/>
                </a:spcBef>
                <a:buChar char="–"/>
                <a:defRPr kumimoji="1" sz="2800">
                  <a:solidFill>
                    <a:schemeClr val="tx1"/>
                  </a:solidFill>
                  <a:latin typeface="Times New Roman" pitchFamily="18" charset="0"/>
                  <a:ea typeface="宋体" pitchFamily="2" charset="-122"/>
                </a:defRPr>
              </a:lvl2pPr>
              <a:lvl3pPr marL="1143000" indent="-228600">
                <a:spcBef>
                  <a:spcPct val="20000"/>
                </a:spcBef>
                <a:buChar char="•"/>
                <a:defRPr kumimoji="1" sz="2400">
                  <a:solidFill>
                    <a:schemeClr val="tx1"/>
                  </a:solidFill>
                  <a:latin typeface="Times New Roman" pitchFamily="18" charset="0"/>
                  <a:ea typeface="宋体" pitchFamily="2" charset="-122"/>
                </a:defRPr>
              </a:lvl3pPr>
              <a:lvl4pPr marL="1600200" indent="-228600">
                <a:spcBef>
                  <a:spcPct val="20000"/>
                </a:spcBef>
                <a:buChar char="–"/>
                <a:defRPr kumimoji="1" sz="2000">
                  <a:solidFill>
                    <a:schemeClr val="tx1"/>
                  </a:solidFill>
                  <a:latin typeface="Times New Roman" pitchFamily="18" charset="0"/>
                  <a:ea typeface="宋体" pitchFamily="2" charset="-122"/>
                </a:defRPr>
              </a:lvl4pPr>
              <a:lvl5pPr marL="2057400" indent="-228600">
                <a:spcBef>
                  <a:spcPct val="20000"/>
                </a:spcBef>
                <a:buChar char="»"/>
                <a:defRPr kumimoji="1" sz="2000">
                  <a:solidFill>
                    <a:schemeClr val="tx1"/>
                  </a:solidFill>
                  <a:latin typeface="Times New Roman" pitchFamily="18" charset="0"/>
                  <a:ea typeface="宋体" pitchFamily="2" charset="-122"/>
                </a:defRPr>
              </a:lvl5pPr>
              <a:lvl6pPr marL="25146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6pPr>
              <a:lvl7pPr marL="29718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7pPr>
              <a:lvl8pPr marL="34290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8pPr>
              <a:lvl9pPr marL="3886200" indent="-228600" eaLnBrk="0" fontAlgn="base" hangingPunct="0">
                <a:spcBef>
                  <a:spcPct val="20000"/>
                </a:spcBef>
                <a:spcAft>
                  <a:spcPct val="0"/>
                </a:spcAft>
                <a:buChar char="»"/>
                <a:defRPr kumimoji="1" sz="2000">
                  <a:solidFill>
                    <a:schemeClr val="tx1"/>
                  </a:solidFill>
                  <a:latin typeface="Times New Roman" pitchFamily="18" charset="0"/>
                  <a:ea typeface="宋体" pitchFamily="2" charset="-122"/>
                </a:defRPr>
              </a:lvl9pPr>
            </a:lstStyle>
            <a:p>
              <a:pPr eaLnBrk="1" hangingPunct="1">
                <a:spcBef>
                  <a:spcPct val="50000"/>
                </a:spcBef>
                <a:buFontTx/>
                <a:buNone/>
              </a:pPr>
              <a:r>
                <a:rPr lang="zh-CN" altLang="en-US">
                  <a:solidFill>
                    <a:srgbClr val="CC3300"/>
                  </a:solidFill>
                  <a:latin typeface="宋体" pitchFamily="2" charset="-122"/>
                </a:rPr>
                <a:t>平板电容器</a:t>
              </a:r>
            </a:p>
          </p:txBody>
        </p:sp>
      </p:grpSp>
    </p:spTree>
  </p:cSld>
  <p:clrMapOvr>
    <a:masterClrMapping/>
  </p:clrMapOvr>
  <p:transition>
    <p:zoom dir="in"/>
  </p:transition>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宋体"/>
        <a:cs typeface=""/>
      </a:majorFont>
      <a:minorFont>
        <a:latin typeface="Times New Roman"/>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800" b="1" i="0" u="none" strike="noStrike" cap="none" normalizeH="0" baseline="0" smtClean="0">
            <a:ln>
              <a:noFill/>
            </a:ln>
            <a:solidFill>
              <a:schemeClr val="tx1"/>
            </a:solidFill>
            <a:effectLst/>
            <a:latin typeface="Times New Roman" pitchFamily="18"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800" b="1" i="0" u="none" strike="noStrike" cap="none" normalizeH="0" baseline="0" smtClean="0">
            <a:ln>
              <a:noFill/>
            </a:ln>
            <a:solidFill>
              <a:schemeClr val="tx1"/>
            </a:solidFill>
            <a:effectLst/>
            <a:latin typeface="Times New Roman" pitchFamily="18" charset="0"/>
            <a:ea typeface="宋体" pitchFamily="2" charset="-122"/>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5157</TotalTime>
  <Words>2389</Words>
  <Application>Microsoft Office PowerPoint</Application>
  <PresentationFormat>全屏显示(4:3)</PresentationFormat>
  <Paragraphs>329</Paragraphs>
  <Slides>38</Slides>
  <Notes>5</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2</vt:i4>
      </vt:variant>
      <vt:variant>
        <vt:lpstr>幻灯片标题</vt:lpstr>
      </vt:variant>
      <vt:variant>
        <vt:i4>38</vt:i4>
      </vt:variant>
    </vt:vector>
  </HeadingPairs>
  <TitlesOfParts>
    <vt:vector size="49" baseType="lpstr">
      <vt:lpstr>Monotype Sorts</vt:lpstr>
      <vt:lpstr>宋体</vt:lpstr>
      <vt:lpstr>Arial</vt:lpstr>
      <vt:lpstr>Bookman Old Style</vt:lpstr>
      <vt:lpstr>Cambria Math</vt:lpstr>
      <vt:lpstr>Symbol</vt:lpstr>
      <vt:lpstr>Times New Roman</vt:lpstr>
      <vt:lpstr>Wingdings</vt:lpstr>
      <vt:lpstr>Default Design</vt:lpstr>
      <vt:lpstr>公式</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没有幻灯片标题</dc:title>
  <dc:creator>吴晓丽</dc:creator>
  <cp:lastModifiedBy>Wei Guo</cp:lastModifiedBy>
  <cp:revision>357</cp:revision>
  <dcterms:created xsi:type="dcterms:W3CDTF">2000-09-23T08:24:11Z</dcterms:created>
  <dcterms:modified xsi:type="dcterms:W3CDTF">2023-09-12T10:12:47Z</dcterms:modified>
</cp:coreProperties>
</file>

<file path=docProps/thumbnail.jpeg>
</file>